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391" r:id="rId2"/>
    <p:sldId id="428" r:id="rId3"/>
    <p:sldId id="396" r:id="rId4"/>
    <p:sldId id="413" r:id="rId5"/>
    <p:sldId id="433" r:id="rId6"/>
    <p:sldId id="414" r:id="rId7"/>
    <p:sldId id="426" r:id="rId8"/>
    <p:sldId id="420" r:id="rId9"/>
    <p:sldId id="430" r:id="rId10"/>
    <p:sldId id="421" r:id="rId11"/>
    <p:sldId id="431" r:id="rId12"/>
    <p:sldId id="422" r:id="rId13"/>
    <p:sldId id="432" r:id="rId14"/>
    <p:sldId id="408" r:id="rId15"/>
  </p:sldIdLst>
  <p:sldSz cx="9144000" cy="6858000" type="screen4x3"/>
  <p:notesSz cx="6805613" cy="9944100"/>
  <p:defaultTextStyle>
    <a:defPPr>
      <a:defRPr lang="fr-FR"/>
    </a:defPPr>
    <a:lvl1pPr algn="l" rtl="0" fontAlgn="base">
      <a:spcBef>
        <a:spcPct val="0"/>
      </a:spcBef>
      <a:spcAft>
        <a:spcPct val="0"/>
      </a:spcAft>
      <a:defRPr sz="2000" b="1" kern="1200">
        <a:solidFill>
          <a:srgbClr val="FF0000"/>
        </a:solidFill>
        <a:latin typeface="Arial" charset="0"/>
        <a:ea typeface="+mn-ea"/>
        <a:cs typeface="+mn-cs"/>
      </a:defRPr>
    </a:lvl1pPr>
    <a:lvl2pPr marL="457200" algn="l" rtl="0" fontAlgn="base">
      <a:spcBef>
        <a:spcPct val="0"/>
      </a:spcBef>
      <a:spcAft>
        <a:spcPct val="0"/>
      </a:spcAft>
      <a:defRPr sz="2000" b="1" kern="1200">
        <a:solidFill>
          <a:srgbClr val="FF0000"/>
        </a:solidFill>
        <a:latin typeface="Arial" charset="0"/>
        <a:ea typeface="+mn-ea"/>
        <a:cs typeface="+mn-cs"/>
      </a:defRPr>
    </a:lvl2pPr>
    <a:lvl3pPr marL="914400" algn="l" rtl="0" fontAlgn="base">
      <a:spcBef>
        <a:spcPct val="0"/>
      </a:spcBef>
      <a:spcAft>
        <a:spcPct val="0"/>
      </a:spcAft>
      <a:defRPr sz="2000" b="1" kern="1200">
        <a:solidFill>
          <a:srgbClr val="FF0000"/>
        </a:solidFill>
        <a:latin typeface="Arial" charset="0"/>
        <a:ea typeface="+mn-ea"/>
        <a:cs typeface="+mn-cs"/>
      </a:defRPr>
    </a:lvl3pPr>
    <a:lvl4pPr marL="1371600" algn="l" rtl="0" fontAlgn="base">
      <a:spcBef>
        <a:spcPct val="0"/>
      </a:spcBef>
      <a:spcAft>
        <a:spcPct val="0"/>
      </a:spcAft>
      <a:defRPr sz="2000" b="1" kern="1200">
        <a:solidFill>
          <a:srgbClr val="FF0000"/>
        </a:solidFill>
        <a:latin typeface="Arial" charset="0"/>
        <a:ea typeface="+mn-ea"/>
        <a:cs typeface="+mn-cs"/>
      </a:defRPr>
    </a:lvl4pPr>
    <a:lvl5pPr marL="1828800" algn="l" rtl="0" fontAlgn="base">
      <a:spcBef>
        <a:spcPct val="0"/>
      </a:spcBef>
      <a:spcAft>
        <a:spcPct val="0"/>
      </a:spcAft>
      <a:defRPr sz="2000" b="1" kern="1200">
        <a:solidFill>
          <a:srgbClr val="FF0000"/>
        </a:solidFill>
        <a:latin typeface="Arial" charset="0"/>
        <a:ea typeface="+mn-ea"/>
        <a:cs typeface="+mn-cs"/>
      </a:defRPr>
    </a:lvl5pPr>
    <a:lvl6pPr marL="2286000" algn="l" defTabSz="914400" rtl="0" eaLnBrk="1" latinLnBrk="0" hangingPunct="1">
      <a:defRPr sz="2000" b="1" kern="1200">
        <a:solidFill>
          <a:srgbClr val="FF0000"/>
        </a:solidFill>
        <a:latin typeface="Arial" charset="0"/>
        <a:ea typeface="+mn-ea"/>
        <a:cs typeface="+mn-cs"/>
      </a:defRPr>
    </a:lvl6pPr>
    <a:lvl7pPr marL="2743200" algn="l" defTabSz="914400" rtl="0" eaLnBrk="1" latinLnBrk="0" hangingPunct="1">
      <a:defRPr sz="2000" b="1" kern="1200">
        <a:solidFill>
          <a:srgbClr val="FF0000"/>
        </a:solidFill>
        <a:latin typeface="Arial" charset="0"/>
        <a:ea typeface="+mn-ea"/>
        <a:cs typeface="+mn-cs"/>
      </a:defRPr>
    </a:lvl7pPr>
    <a:lvl8pPr marL="3200400" algn="l" defTabSz="914400" rtl="0" eaLnBrk="1" latinLnBrk="0" hangingPunct="1">
      <a:defRPr sz="2000" b="1" kern="1200">
        <a:solidFill>
          <a:srgbClr val="FF0000"/>
        </a:solidFill>
        <a:latin typeface="Arial" charset="0"/>
        <a:ea typeface="+mn-ea"/>
        <a:cs typeface="+mn-cs"/>
      </a:defRPr>
    </a:lvl8pPr>
    <a:lvl9pPr marL="3657600" algn="l" defTabSz="914400" rtl="0" eaLnBrk="1" latinLnBrk="0" hangingPunct="1">
      <a:defRPr sz="2000" b="1" kern="1200">
        <a:solidFill>
          <a:srgbClr val="FF0000"/>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09">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A300"/>
    <a:srgbClr val="021F77"/>
    <a:srgbClr val="1F5BA5"/>
    <a:srgbClr val="497AB5"/>
    <a:srgbClr val="258ED7"/>
    <a:srgbClr val="792E81"/>
    <a:srgbClr val="023787"/>
    <a:srgbClr val="2598C1"/>
    <a:srgbClr val="660033"/>
    <a:srgbClr val="4467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07" autoAdjust="0"/>
    <p:restoredTop sz="91241" autoAdjust="0"/>
  </p:normalViewPr>
  <p:slideViewPr>
    <p:cSldViewPr>
      <p:cViewPr>
        <p:scale>
          <a:sx n="82" d="100"/>
          <a:sy n="82" d="100"/>
        </p:scale>
        <p:origin x="-1272"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2610"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2"/>
            <a:ext cx="2949841" cy="497285"/>
          </a:xfrm>
          <a:prstGeom prst="rect">
            <a:avLst/>
          </a:prstGeom>
          <a:noFill/>
          <a:ln w="9525">
            <a:noFill/>
            <a:miter lim="800000"/>
            <a:headEnd/>
            <a:tailEnd/>
          </a:ln>
          <a:effectLst/>
        </p:spPr>
        <p:txBody>
          <a:bodyPr vert="horz" wrap="square" lIns="91859" tIns="45930" rIns="91859" bIns="45930"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fr-FR"/>
          </a:p>
        </p:txBody>
      </p:sp>
      <p:sp>
        <p:nvSpPr>
          <p:cNvPr id="28675" name="Rectangle 3"/>
          <p:cNvSpPr>
            <a:spLocks noGrp="1" noChangeArrowheads="1"/>
          </p:cNvSpPr>
          <p:nvPr>
            <p:ph type="dt" sz="quarter" idx="1"/>
          </p:nvPr>
        </p:nvSpPr>
        <p:spPr bwMode="auto">
          <a:xfrm>
            <a:off x="3855773" y="2"/>
            <a:ext cx="2949841" cy="497285"/>
          </a:xfrm>
          <a:prstGeom prst="rect">
            <a:avLst/>
          </a:prstGeom>
          <a:noFill/>
          <a:ln w="9525">
            <a:noFill/>
            <a:miter lim="800000"/>
            <a:headEnd/>
            <a:tailEnd/>
          </a:ln>
          <a:effectLst/>
        </p:spPr>
        <p:txBody>
          <a:bodyPr vert="horz" wrap="square" lIns="91859" tIns="45930" rIns="91859" bIns="4593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fr-FR"/>
          </a:p>
        </p:txBody>
      </p:sp>
      <p:sp>
        <p:nvSpPr>
          <p:cNvPr id="28676" name="Rectangle 4"/>
          <p:cNvSpPr>
            <a:spLocks noGrp="1" noChangeArrowheads="1"/>
          </p:cNvSpPr>
          <p:nvPr>
            <p:ph type="ftr" sz="quarter" idx="2"/>
          </p:nvPr>
        </p:nvSpPr>
        <p:spPr bwMode="auto">
          <a:xfrm>
            <a:off x="0" y="9446816"/>
            <a:ext cx="2949841" cy="497285"/>
          </a:xfrm>
          <a:prstGeom prst="rect">
            <a:avLst/>
          </a:prstGeom>
          <a:noFill/>
          <a:ln w="9525">
            <a:noFill/>
            <a:miter lim="800000"/>
            <a:headEnd/>
            <a:tailEnd/>
          </a:ln>
          <a:effectLst/>
        </p:spPr>
        <p:txBody>
          <a:bodyPr vert="horz" wrap="square" lIns="91859" tIns="45930" rIns="91859" bIns="45930"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fr-FR"/>
          </a:p>
        </p:txBody>
      </p:sp>
      <p:sp>
        <p:nvSpPr>
          <p:cNvPr id="28677" name="Rectangle 5"/>
          <p:cNvSpPr>
            <a:spLocks noGrp="1" noChangeArrowheads="1"/>
          </p:cNvSpPr>
          <p:nvPr>
            <p:ph type="sldNum" sz="quarter" idx="3"/>
          </p:nvPr>
        </p:nvSpPr>
        <p:spPr bwMode="auto">
          <a:xfrm>
            <a:off x="3855773" y="9446816"/>
            <a:ext cx="2949841" cy="497285"/>
          </a:xfrm>
          <a:prstGeom prst="rect">
            <a:avLst/>
          </a:prstGeom>
          <a:noFill/>
          <a:ln w="9525">
            <a:noFill/>
            <a:miter lim="800000"/>
            <a:headEnd/>
            <a:tailEnd/>
          </a:ln>
          <a:effectLst/>
        </p:spPr>
        <p:txBody>
          <a:bodyPr vert="horz" wrap="square" lIns="91859" tIns="45930" rIns="91859" bIns="45930" numCol="1" anchor="b" anchorCtr="0" compatLnSpc="1">
            <a:prstTxWarp prst="textNoShape">
              <a:avLst/>
            </a:prstTxWarp>
          </a:bodyPr>
          <a:lstStyle>
            <a:lvl1pPr algn="r">
              <a:defRPr sz="1200" b="0">
                <a:solidFill>
                  <a:schemeClr val="tx1"/>
                </a:solidFill>
                <a:latin typeface="Times New Roman" pitchFamily="18" charset="0"/>
              </a:defRPr>
            </a:lvl1pPr>
          </a:lstStyle>
          <a:p>
            <a:pPr>
              <a:defRPr/>
            </a:pPr>
            <a:fld id="{6B97833C-B7A4-4A60-8950-E754507BC298}" type="slidenum">
              <a:rPr lang="fr-FR"/>
              <a:pPr>
                <a:defRPr/>
              </a:pPr>
              <a:t>‹N°›</a:t>
            </a:fld>
            <a:endParaRPr lang="fr-FR"/>
          </a:p>
        </p:txBody>
      </p:sp>
    </p:spTree>
    <p:extLst>
      <p:ext uri="{BB962C8B-B14F-4D97-AF65-F5344CB8AC3E}">
        <p14:creationId xmlns:p14="http://schemas.microsoft.com/office/powerpoint/2010/main" val="3803539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2"/>
            <a:ext cx="2949841" cy="497285"/>
          </a:xfrm>
          <a:prstGeom prst="rect">
            <a:avLst/>
          </a:prstGeom>
          <a:noFill/>
          <a:ln w="9525">
            <a:noFill/>
            <a:miter lim="800000"/>
            <a:headEnd/>
            <a:tailEnd/>
          </a:ln>
          <a:effectLst/>
        </p:spPr>
        <p:txBody>
          <a:bodyPr vert="horz" wrap="square" lIns="91859" tIns="45930" rIns="91859" bIns="45930"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fr-FR"/>
          </a:p>
        </p:txBody>
      </p:sp>
      <p:sp>
        <p:nvSpPr>
          <p:cNvPr id="14339" name="Rectangle 3"/>
          <p:cNvSpPr>
            <a:spLocks noGrp="1" noChangeArrowheads="1"/>
          </p:cNvSpPr>
          <p:nvPr>
            <p:ph type="dt" idx="1"/>
          </p:nvPr>
        </p:nvSpPr>
        <p:spPr bwMode="auto">
          <a:xfrm>
            <a:off x="3855773" y="2"/>
            <a:ext cx="2949841" cy="497285"/>
          </a:xfrm>
          <a:prstGeom prst="rect">
            <a:avLst/>
          </a:prstGeom>
          <a:noFill/>
          <a:ln w="9525">
            <a:noFill/>
            <a:miter lim="800000"/>
            <a:headEnd/>
            <a:tailEnd/>
          </a:ln>
          <a:effectLst/>
        </p:spPr>
        <p:txBody>
          <a:bodyPr vert="horz" wrap="square" lIns="91859" tIns="45930" rIns="91859" bIns="4593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fr-FR"/>
          </a:p>
        </p:txBody>
      </p:sp>
      <p:sp>
        <p:nvSpPr>
          <p:cNvPr id="15364" name="Rectangle 4"/>
          <p:cNvSpPr>
            <a:spLocks noGrp="1" noRot="1" noChangeAspect="1" noChangeArrowheads="1" noTextEdit="1"/>
          </p:cNvSpPr>
          <p:nvPr>
            <p:ph type="sldImg" idx="2"/>
          </p:nvPr>
        </p:nvSpPr>
        <p:spPr bwMode="auto">
          <a:xfrm>
            <a:off x="915988" y="744538"/>
            <a:ext cx="4975225" cy="3730625"/>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907522" y="4723408"/>
            <a:ext cx="4990571" cy="4475565"/>
          </a:xfrm>
          <a:prstGeom prst="rect">
            <a:avLst/>
          </a:prstGeom>
          <a:noFill/>
          <a:ln w="9525">
            <a:noFill/>
            <a:miter lim="800000"/>
            <a:headEnd/>
            <a:tailEnd/>
          </a:ln>
          <a:effectLst/>
        </p:spPr>
        <p:txBody>
          <a:bodyPr vert="horz" wrap="square" lIns="91859" tIns="45930" rIns="91859" bIns="4593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4342" name="Rectangle 6"/>
          <p:cNvSpPr>
            <a:spLocks noGrp="1" noChangeArrowheads="1"/>
          </p:cNvSpPr>
          <p:nvPr>
            <p:ph type="ftr" sz="quarter" idx="4"/>
          </p:nvPr>
        </p:nvSpPr>
        <p:spPr bwMode="auto">
          <a:xfrm>
            <a:off x="0" y="9446816"/>
            <a:ext cx="2949841" cy="497285"/>
          </a:xfrm>
          <a:prstGeom prst="rect">
            <a:avLst/>
          </a:prstGeom>
          <a:noFill/>
          <a:ln w="9525">
            <a:noFill/>
            <a:miter lim="800000"/>
            <a:headEnd/>
            <a:tailEnd/>
          </a:ln>
          <a:effectLst/>
        </p:spPr>
        <p:txBody>
          <a:bodyPr vert="horz" wrap="square" lIns="91859" tIns="45930" rIns="91859" bIns="45930"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fr-FR"/>
          </a:p>
        </p:txBody>
      </p:sp>
      <p:sp>
        <p:nvSpPr>
          <p:cNvPr id="14343" name="Rectangle 7"/>
          <p:cNvSpPr>
            <a:spLocks noGrp="1" noChangeArrowheads="1"/>
          </p:cNvSpPr>
          <p:nvPr>
            <p:ph type="sldNum" sz="quarter" idx="5"/>
          </p:nvPr>
        </p:nvSpPr>
        <p:spPr bwMode="auto">
          <a:xfrm>
            <a:off x="3855773" y="9446816"/>
            <a:ext cx="2949841" cy="497285"/>
          </a:xfrm>
          <a:prstGeom prst="rect">
            <a:avLst/>
          </a:prstGeom>
          <a:noFill/>
          <a:ln w="9525">
            <a:noFill/>
            <a:miter lim="800000"/>
            <a:headEnd/>
            <a:tailEnd/>
          </a:ln>
          <a:effectLst/>
        </p:spPr>
        <p:txBody>
          <a:bodyPr vert="horz" wrap="square" lIns="91859" tIns="45930" rIns="91859" bIns="45930" numCol="1" anchor="b" anchorCtr="0" compatLnSpc="1">
            <a:prstTxWarp prst="textNoShape">
              <a:avLst/>
            </a:prstTxWarp>
          </a:bodyPr>
          <a:lstStyle>
            <a:lvl1pPr algn="r">
              <a:defRPr sz="1200" b="0">
                <a:solidFill>
                  <a:schemeClr val="tx1"/>
                </a:solidFill>
                <a:latin typeface="Times New Roman" pitchFamily="18" charset="0"/>
              </a:defRPr>
            </a:lvl1pPr>
          </a:lstStyle>
          <a:p>
            <a:pPr>
              <a:defRPr/>
            </a:pPr>
            <a:fld id="{5D187F08-3B0C-43C4-AF40-CC931E629F5A}" type="slidenum">
              <a:rPr lang="fr-FR"/>
              <a:pPr>
                <a:defRPr/>
              </a:pPr>
              <a:t>‹N°›</a:t>
            </a:fld>
            <a:endParaRPr lang="fr-FR"/>
          </a:p>
        </p:txBody>
      </p:sp>
    </p:spTree>
    <p:extLst>
      <p:ext uri="{BB962C8B-B14F-4D97-AF65-F5344CB8AC3E}">
        <p14:creationId xmlns:p14="http://schemas.microsoft.com/office/powerpoint/2010/main" val="11245643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fr-FR" altLang="fr-FR" sz="1100">
              <a:ea typeface="ＭＳ Ｐゴシック" pitchFamily="34" charset="-128"/>
            </a:endParaRPr>
          </a:p>
        </p:txBody>
      </p:sp>
      <p:sp>
        <p:nvSpPr>
          <p:cNvPr id="3072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defRPr>
            </a:lvl1pPr>
            <a:lvl2pPr marL="746358" indent="-287061" eaLnBrk="0" hangingPunct="0">
              <a:spcBef>
                <a:spcPct val="30000"/>
              </a:spcBef>
              <a:defRPr sz="1200">
                <a:solidFill>
                  <a:schemeClr val="tx1"/>
                </a:solidFill>
                <a:latin typeface="Times New Roman" pitchFamily="18" charset="0"/>
                <a:ea typeface="ＭＳ Ｐゴシック" pitchFamily="34" charset="-128"/>
              </a:defRPr>
            </a:lvl2pPr>
            <a:lvl3pPr marL="1148243" indent="-229648" eaLnBrk="0" hangingPunct="0">
              <a:spcBef>
                <a:spcPct val="30000"/>
              </a:spcBef>
              <a:defRPr sz="1200">
                <a:solidFill>
                  <a:schemeClr val="tx1"/>
                </a:solidFill>
                <a:latin typeface="Times New Roman" pitchFamily="18" charset="0"/>
                <a:ea typeface="ＭＳ Ｐゴシック" pitchFamily="34" charset="-128"/>
              </a:defRPr>
            </a:lvl3pPr>
            <a:lvl4pPr marL="1607540" indent="-229648" eaLnBrk="0" hangingPunct="0">
              <a:spcBef>
                <a:spcPct val="30000"/>
              </a:spcBef>
              <a:defRPr sz="1200">
                <a:solidFill>
                  <a:schemeClr val="tx1"/>
                </a:solidFill>
                <a:latin typeface="Times New Roman" pitchFamily="18" charset="0"/>
                <a:ea typeface="ＭＳ Ｐゴシック" pitchFamily="34" charset="-128"/>
              </a:defRPr>
            </a:lvl4pPr>
            <a:lvl5pPr marL="2066838" indent="-229648" eaLnBrk="0" hangingPunct="0">
              <a:spcBef>
                <a:spcPct val="30000"/>
              </a:spcBef>
              <a:defRPr sz="1200">
                <a:solidFill>
                  <a:schemeClr val="tx1"/>
                </a:solidFill>
                <a:latin typeface="Times New Roman" pitchFamily="18" charset="0"/>
                <a:ea typeface="ＭＳ Ｐゴシック" pitchFamily="34" charset="-128"/>
              </a:defRPr>
            </a:lvl5pPr>
            <a:lvl6pPr marL="2526135"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85432"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44729"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904027"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eaLnBrk="1" hangingPunct="1">
              <a:spcBef>
                <a:spcPct val="0"/>
              </a:spcBef>
            </a:pPr>
            <a:fld id="{B087F746-830E-47EA-B918-5246B39205F7}" type="slidenum">
              <a:rPr lang="fr-FR" altLang="fr-FR"/>
              <a:pPr eaLnBrk="1" hangingPunct="1">
                <a:spcBef>
                  <a:spcPct val="0"/>
                </a:spcBef>
              </a:pPr>
              <a:t>2</a:t>
            </a:fld>
            <a:endParaRPr lang="fr-FR" alt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fr-FR" altLang="fr-FR" sz="1100">
              <a:ea typeface="ＭＳ Ｐゴシック" pitchFamily="34" charset="-128"/>
            </a:endParaRPr>
          </a:p>
        </p:txBody>
      </p:sp>
      <p:sp>
        <p:nvSpPr>
          <p:cNvPr id="3072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defRPr>
            </a:lvl1pPr>
            <a:lvl2pPr marL="746358" indent="-287061" eaLnBrk="0" hangingPunct="0">
              <a:spcBef>
                <a:spcPct val="30000"/>
              </a:spcBef>
              <a:defRPr sz="1200">
                <a:solidFill>
                  <a:schemeClr val="tx1"/>
                </a:solidFill>
                <a:latin typeface="Times New Roman" pitchFamily="18" charset="0"/>
                <a:ea typeface="ＭＳ Ｐゴシック" pitchFamily="34" charset="-128"/>
              </a:defRPr>
            </a:lvl2pPr>
            <a:lvl3pPr marL="1148243" indent="-229648" eaLnBrk="0" hangingPunct="0">
              <a:spcBef>
                <a:spcPct val="30000"/>
              </a:spcBef>
              <a:defRPr sz="1200">
                <a:solidFill>
                  <a:schemeClr val="tx1"/>
                </a:solidFill>
                <a:latin typeface="Times New Roman" pitchFamily="18" charset="0"/>
                <a:ea typeface="ＭＳ Ｐゴシック" pitchFamily="34" charset="-128"/>
              </a:defRPr>
            </a:lvl3pPr>
            <a:lvl4pPr marL="1607540" indent="-229648" eaLnBrk="0" hangingPunct="0">
              <a:spcBef>
                <a:spcPct val="30000"/>
              </a:spcBef>
              <a:defRPr sz="1200">
                <a:solidFill>
                  <a:schemeClr val="tx1"/>
                </a:solidFill>
                <a:latin typeface="Times New Roman" pitchFamily="18" charset="0"/>
                <a:ea typeface="ＭＳ Ｐゴシック" pitchFamily="34" charset="-128"/>
              </a:defRPr>
            </a:lvl4pPr>
            <a:lvl5pPr marL="2066838" indent="-229648" eaLnBrk="0" hangingPunct="0">
              <a:spcBef>
                <a:spcPct val="30000"/>
              </a:spcBef>
              <a:defRPr sz="1200">
                <a:solidFill>
                  <a:schemeClr val="tx1"/>
                </a:solidFill>
                <a:latin typeface="Times New Roman" pitchFamily="18" charset="0"/>
                <a:ea typeface="ＭＳ Ｐゴシック" pitchFamily="34" charset="-128"/>
              </a:defRPr>
            </a:lvl5pPr>
            <a:lvl6pPr marL="2526135"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85432"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44729"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904027"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eaLnBrk="1" hangingPunct="1">
              <a:spcBef>
                <a:spcPct val="0"/>
              </a:spcBef>
            </a:pPr>
            <a:fld id="{B087F746-830E-47EA-B918-5246B39205F7}" type="slidenum">
              <a:rPr lang="fr-FR" altLang="fr-FR"/>
              <a:pPr eaLnBrk="1" hangingPunct="1">
                <a:spcBef>
                  <a:spcPct val="0"/>
                </a:spcBef>
              </a:pPr>
              <a:t>11</a:t>
            </a:fld>
            <a:endParaRPr lang="fr-FR" alt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fr-FR" altLang="fr-FR" sz="1100">
              <a:ea typeface="ＭＳ Ｐゴシック" pitchFamily="34" charset="-128"/>
            </a:endParaRPr>
          </a:p>
        </p:txBody>
      </p:sp>
      <p:sp>
        <p:nvSpPr>
          <p:cNvPr id="3072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defRPr>
            </a:lvl1pPr>
            <a:lvl2pPr marL="746358" indent="-287061" eaLnBrk="0" hangingPunct="0">
              <a:spcBef>
                <a:spcPct val="30000"/>
              </a:spcBef>
              <a:defRPr sz="1200">
                <a:solidFill>
                  <a:schemeClr val="tx1"/>
                </a:solidFill>
                <a:latin typeface="Times New Roman" pitchFamily="18" charset="0"/>
                <a:ea typeface="ＭＳ Ｐゴシック" pitchFamily="34" charset="-128"/>
              </a:defRPr>
            </a:lvl2pPr>
            <a:lvl3pPr marL="1148243" indent="-229648" eaLnBrk="0" hangingPunct="0">
              <a:spcBef>
                <a:spcPct val="30000"/>
              </a:spcBef>
              <a:defRPr sz="1200">
                <a:solidFill>
                  <a:schemeClr val="tx1"/>
                </a:solidFill>
                <a:latin typeface="Times New Roman" pitchFamily="18" charset="0"/>
                <a:ea typeface="ＭＳ Ｐゴシック" pitchFamily="34" charset="-128"/>
              </a:defRPr>
            </a:lvl3pPr>
            <a:lvl4pPr marL="1607540" indent="-229648" eaLnBrk="0" hangingPunct="0">
              <a:spcBef>
                <a:spcPct val="30000"/>
              </a:spcBef>
              <a:defRPr sz="1200">
                <a:solidFill>
                  <a:schemeClr val="tx1"/>
                </a:solidFill>
                <a:latin typeface="Times New Roman" pitchFamily="18" charset="0"/>
                <a:ea typeface="ＭＳ Ｐゴシック" pitchFamily="34" charset="-128"/>
              </a:defRPr>
            </a:lvl4pPr>
            <a:lvl5pPr marL="2066838" indent="-229648" eaLnBrk="0" hangingPunct="0">
              <a:spcBef>
                <a:spcPct val="30000"/>
              </a:spcBef>
              <a:defRPr sz="1200">
                <a:solidFill>
                  <a:schemeClr val="tx1"/>
                </a:solidFill>
                <a:latin typeface="Times New Roman" pitchFamily="18" charset="0"/>
                <a:ea typeface="ＭＳ Ｐゴシック" pitchFamily="34" charset="-128"/>
              </a:defRPr>
            </a:lvl5pPr>
            <a:lvl6pPr marL="2526135"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85432"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44729"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904027"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eaLnBrk="1" hangingPunct="1">
              <a:spcBef>
                <a:spcPct val="0"/>
              </a:spcBef>
            </a:pPr>
            <a:fld id="{B087F746-830E-47EA-B918-5246B39205F7}" type="slidenum">
              <a:rPr lang="fr-FR" altLang="fr-FR"/>
              <a:pPr eaLnBrk="1" hangingPunct="1">
                <a:spcBef>
                  <a:spcPct val="0"/>
                </a:spcBef>
              </a:pPr>
              <a:t>12</a:t>
            </a:fld>
            <a:endParaRPr lang="fr-FR" alt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fr-FR" altLang="fr-FR" sz="1100">
              <a:ea typeface="ＭＳ Ｐゴシック" pitchFamily="34" charset="-128"/>
            </a:endParaRPr>
          </a:p>
        </p:txBody>
      </p:sp>
      <p:sp>
        <p:nvSpPr>
          <p:cNvPr id="3072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defRPr>
            </a:lvl1pPr>
            <a:lvl2pPr marL="746358" indent="-287061" eaLnBrk="0" hangingPunct="0">
              <a:spcBef>
                <a:spcPct val="30000"/>
              </a:spcBef>
              <a:defRPr sz="1200">
                <a:solidFill>
                  <a:schemeClr val="tx1"/>
                </a:solidFill>
                <a:latin typeface="Times New Roman" pitchFamily="18" charset="0"/>
                <a:ea typeface="ＭＳ Ｐゴシック" pitchFamily="34" charset="-128"/>
              </a:defRPr>
            </a:lvl2pPr>
            <a:lvl3pPr marL="1148243" indent="-229648" eaLnBrk="0" hangingPunct="0">
              <a:spcBef>
                <a:spcPct val="30000"/>
              </a:spcBef>
              <a:defRPr sz="1200">
                <a:solidFill>
                  <a:schemeClr val="tx1"/>
                </a:solidFill>
                <a:latin typeface="Times New Roman" pitchFamily="18" charset="0"/>
                <a:ea typeface="ＭＳ Ｐゴシック" pitchFamily="34" charset="-128"/>
              </a:defRPr>
            </a:lvl3pPr>
            <a:lvl4pPr marL="1607540" indent="-229648" eaLnBrk="0" hangingPunct="0">
              <a:spcBef>
                <a:spcPct val="30000"/>
              </a:spcBef>
              <a:defRPr sz="1200">
                <a:solidFill>
                  <a:schemeClr val="tx1"/>
                </a:solidFill>
                <a:latin typeface="Times New Roman" pitchFamily="18" charset="0"/>
                <a:ea typeface="ＭＳ Ｐゴシック" pitchFamily="34" charset="-128"/>
              </a:defRPr>
            </a:lvl4pPr>
            <a:lvl5pPr marL="2066838" indent="-229648" eaLnBrk="0" hangingPunct="0">
              <a:spcBef>
                <a:spcPct val="30000"/>
              </a:spcBef>
              <a:defRPr sz="1200">
                <a:solidFill>
                  <a:schemeClr val="tx1"/>
                </a:solidFill>
                <a:latin typeface="Times New Roman" pitchFamily="18" charset="0"/>
                <a:ea typeface="ＭＳ Ｐゴシック" pitchFamily="34" charset="-128"/>
              </a:defRPr>
            </a:lvl5pPr>
            <a:lvl6pPr marL="2526135"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85432"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44729"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904027"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eaLnBrk="1" hangingPunct="1">
              <a:spcBef>
                <a:spcPct val="0"/>
              </a:spcBef>
            </a:pPr>
            <a:fld id="{B087F746-830E-47EA-B918-5246B39205F7}" type="slidenum">
              <a:rPr lang="fr-FR" altLang="fr-FR"/>
              <a:pPr eaLnBrk="1" hangingPunct="1">
                <a:spcBef>
                  <a:spcPct val="0"/>
                </a:spcBef>
              </a:pPr>
              <a:t>13</a:t>
            </a:fld>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fr-FR" altLang="fr-FR" sz="1100" dirty="0">
              <a:ea typeface="ＭＳ Ｐゴシック" pitchFamily="34" charset="-128"/>
            </a:endParaRPr>
          </a:p>
        </p:txBody>
      </p:sp>
      <p:sp>
        <p:nvSpPr>
          <p:cNvPr id="3072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defRPr>
            </a:lvl1pPr>
            <a:lvl2pPr marL="746358" indent="-287061" eaLnBrk="0" hangingPunct="0">
              <a:spcBef>
                <a:spcPct val="30000"/>
              </a:spcBef>
              <a:defRPr sz="1200">
                <a:solidFill>
                  <a:schemeClr val="tx1"/>
                </a:solidFill>
                <a:latin typeface="Times New Roman" pitchFamily="18" charset="0"/>
                <a:ea typeface="ＭＳ Ｐゴシック" pitchFamily="34" charset="-128"/>
              </a:defRPr>
            </a:lvl2pPr>
            <a:lvl3pPr marL="1148243" indent="-229648" eaLnBrk="0" hangingPunct="0">
              <a:spcBef>
                <a:spcPct val="30000"/>
              </a:spcBef>
              <a:defRPr sz="1200">
                <a:solidFill>
                  <a:schemeClr val="tx1"/>
                </a:solidFill>
                <a:latin typeface="Times New Roman" pitchFamily="18" charset="0"/>
                <a:ea typeface="ＭＳ Ｐゴシック" pitchFamily="34" charset="-128"/>
              </a:defRPr>
            </a:lvl3pPr>
            <a:lvl4pPr marL="1607540" indent="-229648" eaLnBrk="0" hangingPunct="0">
              <a:spcBef>
                <a:spcPct val="30000"/>
              </a:spcBef>
              <a:defRPr sz="1200">
                <a:solidFill>
                  <a:schemeClr val="tx1"/>
                </a:solidFill>
                <a:latin typeface="Times New Roman" pitchFamily="18" charset="0"/>
                <a:ea typeface="ＭＳ Ｐゴシック" pitchFamily="34" charset="-128"/>
              </a:defRPr>
            </a:lvl4pPr>
            <a:lvl5pPr marL="2066838" indent="-229648" eaLnBrk="0" hangingPunct="0">
              <a:spcBef>
                <a:spcPct val="30000"/>
              </a:spcBef>
              <a:defRPr sz="1200">
                <a:solidFill>
                  <a:schemeClr val="tx1"/>
                </a:solidFill>
                <a:latin typeface="Times New Roman" pitchFamily="18" charset="0"/>
                <a:ea typeface="ＭＳ Ｐゴシック" pitchFamily="34" charset="-128"/>
              </a:defRPr>
            </a:lvl5pPr>
            <a:lvl6pPr marL="2526135"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85432"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44729"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904027"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eaLnBrk="1" hangingPunct="1">
              <a:spcBef>
                <a:spcPct val="0"/>
              </a:spcBef>
            </a:pPr>
            <a:fld id="{B087F746-830E-47EA-B918-5246B39205F7}" type="slidenum">
              <a:rPr lang="fr-FR" altLang="fr-FR"/>
              <a:pPr eaLnBrk="1" hangingPunct="1">
                <a:spcBef>
                  <a:spcPct val="0"/>
                </a:spcBef>
              </a:pPr>
              <a:t>3</a:t>
            </a:fld>
            <a:endParaRPr lang="fr-FR" alt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fr-FR" altLang="fr-FR" sz="1100" dirty="0">
              <a:ea typeface="ＭＳ Ｐゴシック" pitchFamily="34" charset="-128"/>
            </a:endParaRPr>
          </a:p>
        </p:txBody>
      </p:sp>
      <p:sp>
        <p:nvSpPr>
          <p:cNvPr id="3072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defRPr>
            </a:lvl1pPr>
            <a:lvl2pPr marL="746358" indent="-287061" eaLnBrk="0" hangingPunct="0">
              <a:spcBef>
                <a:spcPct val="30000"/>
              </a:spcBef>
              <a:defRPr sz="1200">
                <a:solidFill>
                  <a:schemeClr val="tx1"/>
                </a:solidFill>
                <a:latin typeface="Times New Roman" pitchFamily="18" charset="0"/>
                <a:ea typeface="ＭＳ Ｐゴシック" pitchFamily="34" charset="-128"/>
              </a:defRPr>
            </a:lvl2pPr>
            <a:lvl3pPr marL="1148243" indent="-229648" eaLnBrk="0" hangingPunct="0">
              <a:spcBef>
                <a:spcPct val="30000"/>
              </a:spcBef>
              <a:defRPr sz="1200">
                <a:solidFill>
                  <a:schemeClr val="tx1"/>
                </a:solidFill>
                <a:latin typeface="Times New Roman" pitchFamily="18" charset="0"/>
                <a:ea typeface="ＭＳ Ｐゴシック" pitchFamily="34" charset="-128"/>
              </a:defRPr>
            </a:lvl3pPr>
            <a:lvl4pPr marL="1607540" indent="-229648" eaLnBrk="0" hangingPunct="0">
              <a:spcBef>
                <a:spcPct val="30000"/>
              </a:spcBef>
              <a:defRPr sz="1200">
                <a:solidFill>
                  <a:schemeClr val="tx1"/>
                </a:solidFill>
                <a:latin typeface="Times New Roman" pitchFamily="18" charset="0"/>
                <a:ea typeface="ＭＳ Ｐゴシック" pitchFamily="34" charset="-128"/>
              </a:defRPr>
            </a:lvl4pPr>
            <a:lvl5pPr marL="2066838" indent="-229648" eaLnBrk="0" hangingPunct="0">
              <a:spcBef>
                <a:spcPct val="30000"/>
              </a:spcBef>
              <a:defRPr sz="1200">
                <a:solidFill>
                  <a:schemeClr val="tx1"/>
                </a:solidFill>
                <a:latin typeface="Times New Roman" pitchFamily="18" charset="0"/>
                <a:ea typeface="ＭＳ Ｐゴシック" pitchFamily="34" charset="-128"/>
              </a:defRPr>
            </a:lvl5pPr>
            <a:lvl6pPr marL="2526135"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85432"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44729"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904027"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eaLnBrk="1" hangingPunct="1">
              <a:spcBef>
                <a:spcPct val="0"/>
              </a:spcBef>
            </a:pPr>
            <a:fld id="{B087F746-830E-47EA-B918-5246B39205F7}" type="slidenum">
              <a:rPr lang="fr-FR" altLang="fr-FR"/>
              <a:pPr eaLnBrk="1" hangingPunct="1">
                <a:spcBef>
                  <a:spcPct val="0"/>
                </a:spcBef>
              </a:pPr>
              <a:t>4</a:t>
            </a:fld>
            <a:endParaRPr lang="fr-FR" alt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fr-FR" altLang="fr-FR" sz="1100" dirty="0">
              <a:ea typeface="ＭＳ Ｐゴシック" pitchFamily="34" charset="-128"/>
            </a:endParaRPr>
          </a:p>
        </p:txBody>
      </p:sp>
      <p:sp>
        <p:nvSpPr>
          <p:cNvPr id="3072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defRPr>
            </a:lvl1pPr>
            <a:lvl2pPr marL="746358" indent="-287061" eaLnBrk="0" hangingPunct="0">
              <a:spcBef>
                <a:spcPct val="30000"/>
              </a:spcBef>
              <a:defRPr sz="1200">
                <a:solidFill>
                  <a:schemeClr val="tx1"/>
                </a:solidFill>
                <a:latin typeface="Times New Roman" pitchFamily="18" charset="0"/>
                <a:ea typeface="ＭＳ Ｐゴシック" pitchFamily="34" charset="-128"/>
              </a:defRPr>
            </a:lvl2pPr>
            <a:lvl3pPr marL="1148243" indent="-229648" eaLnBrk="0" hangingPunct="0">
              <a:spcBef>
                <a:spcPct val="30000"/>
              </a:spcBef>
              <a:defRPr sz="1200">
                <a:solidFill>
                  <a:schemeClr val="tx1"/>
                </a:solidFill>
                <a:latin typeface="Times New Roman" pitchFamily="18" charset="0"/>
                <a:ea typeface="ＭＳ Ｐゴシック" pitchFamily="34" charset="-128"/>
              </a:defRPr>
            </a:lvl3pPr>
            <a:lvl4pPr marL="1607540" indent="-229648" eaLnBrk="0" hangingPunct="0">
              <a:spcBef>
                <a:spcPct val="30000"/>
              </a:spcBef>
              <a:defRPr sz="1200">
                <a:solidFill>
                  <a:schemeClr val="tx1"/>
                </a:solidFill>
                <a:latin typeface="Times New Roman" pitchFamily="18" charset="0"/>
                <a:ea typeface="ＭＳ Ｐゴシック" pitchFamily="34" charset="-128"/>
              </a:defRPr>
            </a:lvl4pPr>
            <a:lvl5pPr marL="2066838" indent="-229648" eaLnBrk="0" hangingPunct="0">
              <a:spcBef>
                <a:spcPct val="30000"/>
              </a:spcBef>
              <a:defRPr sz="1200">
                <a:solidFill>
                  <a:schemeClr val="tx1"/>
                </a:solidFill>
                <a:latin typeface="Times New Roman" pitchFamily="18" charset="0"/>
                <a:ea typeface="ＭＳ Ｐゴシック" pitchFamily="34" charset="-128"/>
              </a:defRPr>
            </a:lvl5pPr>
            <a:lvl6pPr marL="2526135"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85432"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44729"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904027"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eaLnBrk="1" hangingPunct="1">
              <a:spcBef>
                <a:spcPct val="0"/>
              </a:spcBef>
            </a:pPr>
            <a:fld id="{B087F746-830E-47EA-B918-5246B39205F7}" type="slidenum">
              <a:rPr lang="fr-FR" altLang="fr-FR"/>
              <a:pPr eaLnBrk="1" hangingPunct="1">
                <a:spcBef>
                  <a:spcPct val="0"/>
                </a:spcBef>
              </a:pPr>
              <a:t>5</a:t>
            </a:fld>
            <a:endParaRPr lang="fr-FR" alt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fr-FR" altLang="fr-FR" sz="1100" dirty="0">
              <a:ea typeface="ＭＳ Ｐゴシック" pitchFamily="34" charset="-128"/>
            </a:endParaRPr>
          </a:p>
        </p:txBody>
      </p:sp>
      <p:sp>
        <p:nvSpPr>
          <p:cNvPr id="3072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defRPr>
            </a:lvl1pPr>
            <a:lvl2pPr marL="746358" indent="-287061" eaLnBrk="0" hangingPunct="0">
              <a:spcBef>
                <a:spcPct val="30000"/>
              </a:spcBef>
              <a:defRPr sz="1200">
                <a:solidFill>
                  <a:schemeClr val="tx1"/>
                </a:solidFill>
                <a:latin typeface="Times New Roman" pitchFamily="18" charset="0"/>
                <a:ea typeface="ＭＳ Ｐゴシック" pitchFamily="34" charset="-128"/>
              </a:defRPr>
            </a:lvl2pPr>
            <a:lvl3pPr marL="1148243" indent="-229648" eaLnBrk="0" hangingPunct="0">
              <a:spcBef>
                <a:spcPct val="30000"/>
              </a:spcBef>
              <a:defRPr sz="1200">
                <a:solidFill>
                  <a:schemeClr val="tx1"/>
                </a:solidFill>
                <a:latin typeface="Times New Roman" pitchFamily="18" charset="0"/>
                <a:ea typeface="ＭＳ Ｐゴシック" pitchFamily="34" charset="-128"/>
              </a:defRPr>
            </a:lvl3pPr>
            <a:lvl4pPr marL="1607540" indent="-229648" eaLnBrk="0" hangingPunct="0">
              <a:spcBef>
                <a:spcPct val="30000"/>
              </a:spcBef>
              <a:defRPr sz="1200">
                <a:solidFill>
                  <a:schemeClr val="tx1"/>
                </a:solidFill>
                <a:latin typeface="Times New Roman" pitchFamily="18" charset="0"/>
                <a:ea typeface="ＭＳ Ｐゴシック" pitchFamily="34" charset="-128"/>
              </a:defRPr>
            </a:lvl4pPr>
            <a:lvl5pPr marL="2066838" indent="-229648" eaLnBrk="0" hangingPunct="0">
              <a:spcBef>
                <a:spcPct val="30000"/>
              </a:spcBef>
              <a:defRPr sz="1200">
                <a:solidFill>
                  <a:schemeClr val="tx1"/>
                </a:solidFill>
                <a:latin typeface="Times New Roman" pitchFamily="18" charset="0"/>
                <a:ea typeface="ＭＳ Ｐゴシック" pitchFamily="34" charset="-128"/>
              </a:defRPr>
            </a:lvl5pPr>
            <a:lvl6pPr marL="2526135"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85432"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44729"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904027"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eaLnBrk="1" hangingPunct="1">
              <a:spcBef>
                <a:spcPct val="0"/>
              </a:spcBef>
            </a:pPr>
            <a:fld id="{B087F746-830E-47EA-B918-5246B39205F7}" type="slidenum">
              <a:rPr lang="fr-FR" altLang="fr-FR"/>
              <a:pPr eaLnBrk="1" hangingPunct="1">
                <a:spcBef>
                  <a:spcPct val="0"/>
                </a:spcBef>
              </a:pPr>
              <a:t>6</a:t>
            </a:fld>
            <a:endParaRPr lang="fr-FR" alt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fr-FR" altLang="fr-FR" sz="1100" dirty="0">
              <a:ea typeface="ＭＳ Ｐゴシック" pitchFamily="34" charset="-128"/>
            </a:endParaRPr>
          </a:p>
        </p:txBody>
      </p:sp>
      <p:sp>
        <p:nvSpPr>
          <p:cNvPr id="3072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defRPr>
            </a:lvl1pPr>
            <a:lvl2pPr marL="746358" indent="-287061" eaLnBrk="0" hangingPunct="0">
              <a:spcBef>
                <a:spcPct val="30000"/>
              </a:spcBef>
              <a:defRPr sz="1200">
                <a:solidFill>
                  <a:schemeClr val="tx1"/>
                </a:solidFill>
                <a:latin typeface="Times New Roman" pitchFamily="18" charset="0"/>
                <a:ea typeface="ＭＳ Ｐゴシック" pitchFamily="34" charset="-128"/>
              </a:defRPr>
            </a:lvl2pPr>
            <a:lvl3pPr marL="1148243" indent="-229648" eaLnBrk="0" hangingPunct="0">
              <a:spcBef>
                <a:spcPct val="30000"/>
              </a:spcBef>
              <a:defRPr sz="1200">
                <a:solidFill>
                  <a:schemeClr val="tx1"/>
                </a:solidFill>
                <a:latin typeface="Times New Roman" pitchFamily="18" charset="0"/>
                <a:ea typeface="ＭＳ Ｐゴシック" pitchFamily="34" charset="-128"/>
              </a:defRPr>
            </a:lvl3pPr>
            <a:lvl4pPr marL="1607540" indent="-229648" eaLnBrk="0" hangingPunct="0">
              <a:spcBef>
                <a:spcPct val="30000"/>
              </a:spcBef>
              <a:defRPr sz="1200">
                <a:solidFill>
                  <a:schemeClr val="tx1"/>
                </a:solidFill>
                <a:latin typeface="Times New Roman" pitchFamily="18" charset="0"/>
                <a:ea typeface="ＭＳ Ｐゴシック" pitchFamily="34" charset="-128"/>
              </a:defRPr>
            </a:lvl4pPr>
            <a:lvl5pPr marL="2066838" indent="-229648" eaLnBrk="0" hangingPunct="0">
              <a:spcBef>
                <a:spcPct val="30000"/>
              </a:spcBef>
              <a:defRPr sz="1200">
                <a:solidFill>
                  <a:schemeClr val="tx1"/>
                </a:solidFill>
                <a:latin typeface="Times New Roman" pitchFamily="18" charset="0"/>
                <a:ea typeface="ＭＳ Ｐゴシック" pitchFamily="34" charset="-128"/>
              </a:defRPr>
            </a:lvl5pPr>
            <a:lvl6pPr marL="2526135"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85432"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44729"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904027"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eaLnBrk="1" hangingPunct="1">
              <a:spcBef>
                <a:spcPct val="0"/>
              </a:spcBef>
            </a:pPr>
            <a:fld id="{B087F746-830E-47EA-B918-5246B39205F7}" type="slidenum">
              <a:rPr lang="fr-FR" altLang="fr-FR"/>
              <a:pPr eaLnBrk="1" hangingPunct="1">
                <a:spcBef>
                  <a:spcPct val="0"/>
                </a:spcBef>
              </a:pPr>
              <a:t>7</a:t>
            </a:fld>
            <a:endParaRPr lang="fr-FR" alt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fr-FR" altLang="fr-FR" sz="1100">
              <a:ea typeface="ＭＳ Ｐゴシック" pitchFamily="34" charset="-128"/>
            </a:endParaRPr>
          </a:p>
        </p:txBody>
      </p:sp>
      <p:sp>
        <p:nvSpPr>
          <p:cNvPr id="3072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defRPr>
            </a:lvl1pPr>
            <a:lvl2pPr marL="746358" indent="-287061" eaLnBrk="0" hangingPunct="0">
              <a:spcBef>
                <a:spcPct val="30000"/>
              </a:spcBef>
              <a:defRPr sz="1200">
                <a:solidFill>
                  <a:schemeClr val="tx1"/>
                </a:solidFill>
                <a:latin typeface="Times New Roman" pitchFamily="18" charset="0"/>
                <a:ea typeface="ＭＳ Ｐゴシック" pitchFamily="34" charset="-128"/>
              </a:defRPr>
            </a:lvl2pPr>
            <a:lvl3pPr marL="1148243" indent="-229648" eaLnBrk="0" hangingPunct="0">
              <a:spcBef>
                <a:spcPct val="30000"/>
              </a:spcBef>
              <a:defRPr sz="1200">
                <a:solidFill>
                  <a:schemeClr val="tx1"/>
                </a:solidFill>
                <a:latin typeface="Times New Roman" pitchFamily="18" charset="0"/>
                <a:ea typeface="ＭＳ Ｐゴシック" pitchFamily="34" charset="-128"/>
              </a:defRPr>
            </a:lvl3pPr>
            <a:lvl4pPr marL="1607540" indent="-229648" eaLnBrk="0" hangingPunct="0">
              <a:spcBef>
                <a:spcPct val="30000"/>
              </a:spcBef>
              <a:defRPr sz="1200">
                <a:solidFill>
                  <a:schemeClr val="tx1"/>
                </a:solidFill>
                <a:latin typeface="Times New Roman" pitchFamily="18" charset="0"/>
                <a:ea typeface="ＭＳ Ｐゴシック" pitchFamily="34" charset="-128"/>
              </a:defRPr>
            </a:lvl4pPr>
            <a:lvl5pPr marL="2066838" indent="-229648" eaLnBrk="0" hangingPunct="0">
              <a:spcBef>
                <a:spcPct val="30000"/>
              </a:spcBef>
              <a:defRPr sz="1200">
                <a:solidFill>
                  <a:schemeClr val="tx1"/>
                </a:solidFill>
                <a:latin typeface="Times New Roman" pitchFamily="18" charset="0"/>
                <a:ea typeface="ＭＳ Ｐゴシック" pitchFamily="34" charset="-128"/>
              </a:defRPr>
            </a:lvl5pPr>
            <a:lvl6pPr marL="2526135"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85432"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44729"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904027"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eaLnBrk="1" hangingPunct="1">
              <a:spcBef>
                <a:spcPct val="0"/>
              </a:spcBef>
            </a:pPr>
            <a:fld id="{B087F746-830E-47EA-B918-5246B39205F7}" type="slidenum">
              <a:rPr lang="fr-FR" altLang="fr-FR"/>
              <a:pPr eaLnBrk="1" hangingPunct="1">
                <a:spcBef>
                  <a:spcPct val="0"/>
                </a:spcBef>
              </a:pPr>
              <a:t>8</a:t>
            </a:fld>
            <a:endParaRPr lang="fr-FR" alt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fr-FR" altLang="fr-FR" sz="1100">
              <a:ea typeface="ＭＳ Ｐゴシック" pitchFamily="34" charset="-128"/>
            </a:endParaRPr>
          </a:p>
        </p:txBody>
      </p:sp>
      <p:sp>
        <p:nvSpPr>
          <p:cNvPr id="3072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defRPr>
            </a:lvl1pPr>
            <a:lvl2pPr marL="746358" indent="-287061" eaLnBrk="0" hangingPunct="0">
              <a:spcBef>
                <a:spcPct val="30000"/>
              </a:spcBef>
              <a:defRPr sz="1200">
                <a:solidFill>
                  <a:schemeClr val="tx1"/>
                </a:solidFill>
                <a:latin typeface="Times New Roman" pitchFamily="18" charset="0"/>
                <a:ea typeface="ＭＳ Ｐゴシック" pitchFamily="34" charset="-128"/>
              </a:defRPr>
            </a:lvl2pPr>
            <a:lvl3pPr marL="1148243" indent="-229648" eaLnBrk="0" hangingPunct="0">
              <a:spcBef>
                <a:spcPct val="30000"/>
              </a:spcBef>
              <a:defRPr sz="1200">
                <a:solidFill>
                  <a:schemeClr val="tx1"/>
                </a:solidFill>
                <a:latin typeface="Times New Roman" pitchFamily="18" charset="0"/>
                <a:ea typeface="ＭＳ Ｐゴシック" pitchFamily="34" charset="-128"/>
              </a:defRPr>
            </a:lvl3pPr>
            <a:lvl4pPr marL="1607540" indent="-229648" eaLnBrk="0" hangingPunct="0">
              <a:spcBef>
                <a:spcPct val="30000"/>
              </a:spcBef>
              <a:defRPr sz="1200">
                <a:solidFill>
                  <a:schemeClr val="tx1"/>
                </a:solidFill>
                <a:latin typeface="Times New Roman" pitchFamily="18" charset="0"/>
                <a:ea typeface="ＭＳ Ｐゴシック" pitchFamily="34" charset="-128"/>
              </a:defRPr>
            </a:lvl4pPr>
            <a:lvl5pPr marL="2066838" indent="-229648" eaLnBrk="0" hangingPunct="0">
              <a:spcBef>
                <a:spcPct val="30000"/>
              </a:spcBef>
              <a:defRPr sz="1200">
                <a:solidFill>
                  <a:schemeClr val="tx1"/>
                </a:solidFill>
                <a:latin typeface="Times New Roman" pitchFamily="18" charset="0"/>
                <a:ea typeface="ＭＳ Ｐゴシック" pitchFamily="34" charset="-128"/>
              </a:defRPr>
            </a:lvl5pPr>
            <a:lvl6pPr marL="2526135"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85432"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44729"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904027"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eaLnBrk="1" hangingPunct="1">
              <a:spcBef>
                <a:spcPct val="0"/>
              </a:spcBef>
            </a:pPr>
            <a:fld id="{B087F746-830E-47EA-B918-5246B39205F7}" type="slidenum">
              <a:rPr lang="fr-FR" altLang="fr-FR"/>
              <a:pPr eaLnBrk="1" hangingPunct="1">
                <a:spcBef>
                  <a:spcPct val="0"/>
                </a:spcBef>
              </a:pPr>
              <a:t>9</a:t>
            </a:fld>
            <a:endParaRPr lang="fr-FR" alt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fr-FR" altLang="fr-FR" sz="1100">
              <a:ea typeface="ＭＳ Ｐゴシック" pitchFamily="34" charset="-128"/>
            </a:endParaRPr>
          </a:p>
        </p:txBody>
      </p:sp>
      <p:sp>
        <p:nvSpPr>
          <p:cNvPr id="3072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ea typeface="ＭＳ Ｐゴシック" pitchFamily="34" charset="-128"/>
              </a:defRPr>
            </a:lvl1pPr>
            <a:lvl2pPr marL="746358" indent="-287061" eaLnBrk="0" hangingPunct="0">
              <a:spcBef>
                <a:spcPct val="30000"/>
              </a:spcBef>
              <a:defRPr sz="1200">
                <a:solidFill>
                  <a:schemeClr val="tx1"/>
                </a:solidFill>
                <a:latin typeface="Times New Roman" pitchFamily="18" charset="0"/>
                <a:ea typeface="ＭＳ Ｐゴシック" pitchFamily="34" charset="-128"/>
              </a:defRPr>
            </a:lvl2pPr>
            <a:lvl3pPr marL="1148243" indent="-229648" eaLnBrk="0" hangingPunct="0">
              <a:spcBef>
                <a:spcPct val="30000"/>
              </a:spcBef>
              <a:defRPr sz="1200">
                <a:solidFill>
                  <a:schemeClr val="tx1"/>
                </a:solidFill>
                <a:latin typeface="Times New Roman" pitchFamily="18" charset="0"/>
                <a:ea typeface="ＭＳ Ｐゴシック" pitchFamily="34" charset="-128"/>
              </a:defRPr>
            </a:lvl3pPr>
            <a:lvl4pPr marL="1607540" indent="-229648" eaLnBrk="0" hangingPunct="0">
              <a:spcBef>
                <a:spcPct val="30000"/>
              </a:spcBef>
              <a:defRPr sz="1200">
                <a:solidFill>
                  <a:schemeClr val="tx1"/>
                </a:solidFill>
                <a:latin typeface="Times New Roman" pitchFamily="18" charset="0"/>
                <a:ea typeface="ＭＳ Ｐゴシック" pitchFamily="34" charset="-128"/>
              </a:defRPr>
            </a:lvl4pPr>
            <a:lvl5pPr marL="2066838" indent="-229648" eaLnBrk="0" hangingPunct="0">
              <a:spcBef>
                <a:spcPct val="30000"/>
              </a:spcBef>
              <a:defRPr sz="1200">
                <a:solidFill>
                  <a:schemeClr val="tx1"/>
                </a:solidFill>
                <a:latin typeface="Times New Roman" pitchFamily="18" charset="0"/>
                <a:ea typeface="ＭＳ Ｐゴシック" pitchFamily="34" charset="-128"/>
              </a:defRPr>
            </a:lvl5pPr>
            <a:lvl6pPr marL="2526135"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85432"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44729"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904027" indent="-229648"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eaLnBrk="1" hangingPunct="1">
              <a:spcBef>
                <a:spcPct val="0"/>
              </a:spcBef>
            </a:pPr>
            <a:fld id="{B087F746-830E-47EA-B918-5246B39205F7}" type="slidenum">
              <a:rPr lang="fr-FR" altLang="fr-FR"/>
              <a:pPr eaLnBrk="1" hangingPunct="1">
                <a:spcBef>
                  <a:spcPct val="0"/>
                </a:spcBef>
              </a:pPr>
              <a:t>10</a:t>
            </a:fld>
            <a:endParaRPr lang="fr-FR" alt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9" name="Rectangle 9"/>
          <p:cNvSpPr>
            <a:spLocks noChangeArrowheads="1"/>
          </p:cNvSpPr>
          <p:nvPr userDrawn="1"/>
        </p:nvSpPr>
        <p:spPr bwMode="auto">
          <a:xfrm>
            <a:off x="0" y="-30163"/>
            <a:ext cx="9144000" cy="914401"/>
          </a:xfrm>
          <a:prstGeom prst="rect">
            <a:avLst/>
          </a:prstGeom>
          <a:solidFill>
            <a:srgbClr val="023787"/>
          </a:solidFill>
          <a:ln w="12700">
            <a:noFill/>
            <a:miter lim="800000"/>
            <a:headEnd type="none" w="sm" len="sm"/>
            <a:tailEnd type="none" w="sm" len="sm"/>
          </a:ln>
          <a:effectLst/>
        </p:spPr>
        <p:txBody>
          <a:bodyPr wrap="none" anchor="ctr"/>
          <a:lstStyle/>
          <a:p>
            <a:pPr>
              <a:defRPr/>
            </a:pPr>
            <a:endParaRPr lang="fr-FR"/>
          </a:p>
        </p:txBody>
      </p:sp>
      <p:sp>
        <p:nvSpPr>
          <p:cNvPr id="3" name="Sous-titre 2"/>
          <p:cNvSpPr>
            <a:spLocks noGrp="1"/>
          </p:cNvSpPr>
          <p:nvPr>
            <p:ph type="subTitle" idx="1"/>
          </p:nvPr>
        </p:nvSpPr>
        <p:spPr>
          <a:xfrm>
            <a:off x="1357290" y="5953840"/>
            <a:ext cx="6429420" cy="571504"/>
          </a:xfrm>
        </p:spPr>
        <p:txBody>
          <a:bodyPr/>
          <a:lstStyle>
            <a:lvl1pPr marL="0" indent="0" algn="just">
              <a:spcBef>
                <a:spcPts val="600"/>
              </a:spcBef>
              <a:buNone/>
              <a:defRPr sz="1600" b="1" baseline="0">
                <a:solidFill>
                  <a:srgbClr val="023787"/>
                </a:solidFill>
                <a:effectLst>
                  <a:outerShdw blurRad="38100" dist="38100" dir="2700000" algn="tl">
                    <a:srgbClr val="000000">
                      <a:alpha val="43137"/>
                    </a:srgbClr>
                  </a:outerShdw>
                </a:effectLst>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dirty="0"/>
          </a:p>
        </p:txBody>
      </p:sp>
      <p:pic>
        <p:nvPicPr>
          <p:cNvPr id="1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57313" y="1568450"/>
            <a:ext cx="6429375"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re 1"/>
          <p:cNvSpPr>
            <a:spLocks noGrp="1"/>
          </p:cNvSpPr>
          <p:nvPr>
            <p:ph type="ctrTitle"/>
          </p:nvPr>
        </p:nvSpPr>
        <p:spPr>
          <a:xfrm>
            <a:off x="3571868" y="3214686"/>
            <a:ext cx="2000264" cy="2214578"/>
          </a:xfrm>
        </p:spPr>
        <p:txBody>
          <a:bodyPr lIns="72000" tIns="36000" rIns="72000" bIns="36000"/>
          <a:lstStyle>
            <a:lvl1pPr marL="0" indent="0" algn="ctr">
              <a:defRPr sz="2000" baseline="0">
                <a:solidFill>
                  <a:schemeClr val="bg1"/>
                </a:solidFill>
                <a:effectLst/>
                <a:latin typeface="+mn-lt"/>
                <a:cs typeface="Arial" pitchFamily="34" charset="0"/>
              </a:defRPr>
            </a:lvl1pPr>
          </a:lstStyle>
          <a:p>
            <a:r>
              <a:rPr lang="fr-FR" smtClean="0"/>
              <a:t>Modifiez le style du titre</a:t>
            </a:r>
            <a:endParaRPr lang="fr-FR" dirty="0"/>
          </a:p>
        </p:txBody>
      </p:sp>
      <p:pic>
        <p:nvPicPr>
          <p:cNvPr id="2" name="Imag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95936" y="116632"/>
            <a:ext cx="979850" cy="183600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lIns="324000" rIns="324000"/>
          <a:lstStyle>
            <a:lvl1pPr>
              <a:defRPr u="none">
                <a:solidFill>
                  <a:srgbClr val="FFC000"/>
                </a:solidFill>
                <a:effectLst>
                  <a:outerShdw blurRad="38100" dist="38100" dir="2700000" algn="tl">
                    <a:srgbClr val="000000">
                      <a:alpha val="43137"/>
                    </a:srgbClr>
                  </a:outerShdw>
                </a:effectLst>
              </a:defRPr>
            </a:lvl1pPr>
          </a:lstStyle>
          <a:p>
            <a:r>
              <a:rPr lang="fr-FR" smtClean="0"/>
              <a:t>Modifiez le style du titre</a:t>
            </a:r>
            <a:endParaRPr lang="fr-FR" dirty="0"/>
          </a:p>
        </p:txBody>
      </p:sp>
      <p:sp>
        <p:nvSpPr>
          <p:cNvPr id="3" name="Espace réservé du contenu 2"/>
          <p:cNvSpPr>
            <a:spLocks noGrp="1"/>
          </p:cNvSpPr>
          <p:nvPr>
            <p:ph idx="1"/>
          </p:nvPr>
        </p:nvSpPr>
        <p:spPr/>
        <p:txBody>
          <a:bodyPr/>
          <a:lstStyle>
            <a:lvl1pPr marL="324000" indent="-324000">
              <a:spcBef>
                <a:spcPts val="600"/>
              </a:spcBef>
              <a:buClr>
                <a:srgbClr val="E4A300"/>
              </a:buClr>
              <a:buFont typeface="Wingdings 3" pitchFamily="18" charset="2"/>
              <a:buChar char=""/>
              <a:defRPr b="1">
                <a:solidFill>
                  <a:srgbClr val="023787"/>
                </a:solidFill>
                <a:effectLst/>
              </a:defRPr>
            </a:lvl1pPr>
            <a:lvl2pPr marL="648000" indent="-324000">
              <a:spcBef>
                <a:spcPts val="600"/>
              </a:spcBef>
              <a:buClr>
                <a:srgbClr val="002060"/>
              </a:buClr>
              <a:buFont typeface="Wingdings" pitchFamily="2" charset="2"/>
              <a:buChar char=""/>
              <a:defRPr sz="1800" b="1" i="1" baseline="0">
                <a:solidFill>
                  <a:srgbClr val="1F5BA5"/>
                </a:solidFill>
                <a:effectLst/>
                <a:latin typeface="Arial" panose="020B0604020202020204" pitchFamily="34" charset="0"/>
              </a:defRPr>
            </a:lvl2pPr>
            <a:lvl3pPr marL="648000" indent="0">
              <a:spcBef>
                <a:spcPts val="600"/>
              </a:spcBef>
              <a:buFontTx/>
              <a:buNone/>
              <a:defRPr sz="1600" b="1" i="0" u="none" baseline="0">
                <a:solidFill>
                  <a:srgbClr val="1F5BA5"/>
                </a:solidFill>
                <a:effectLst/>
                <a:latin typeface="Arial" panose="020B0604020202020204" pitchFamily="34" charset="0"/>
              </a:defRPr>
            </a:lvl3pPr>
            <a:lvl4pPr marL="628650" indent="266700">
              <a:spcBef>
                <a:spcPts val="600"/>
              </a:spcBef>
              <a:buClrTx/>
              <a:buFontTx/>
              <a:buNone/>
              <a:defRPr sz="1400" i="0">
                <a:solidFill>
                  <a:schemeClr val="tx1"/>
                </a:solidFill>
                <a:latin typeface="+mn-lt"/>
              </a:defRPr>
            </a:lvl4pPr>
            <a:lvl5pPr marL="860425" indent="215900">
              <a:spcBef>
                <a:spcPts val="600"/>
              </a:spcBef>
              <a:buClr>
                <a:srgbClr val="E4A300"/>
              </a:buClr>
              <a:buFont typeface="Wingdings" pitchFamily="2" charset="2"/>
              <a:buChar char="Ø"/>
              <a:defRPr lang="fr-FR" sz="1400" b="1" i="1" dirty="0">
                <a:solidFill>
                  <a:srgbClr val="792E81"/>
                </a:solidFill>
                <a:latin typeface="Times New Roman" pitchFamily="18" charset="0"/>
                <a:cs typeface="Times New Roman" pitchFamily="18" charset="0"/>
              </a:defRPr>
            </a:lvl5pPr>
          </a:lstStyle>
          <a:p>
            <a:pPr lvl="0"/>
            <a:r>
              <a:rPr lang="fr-FR" smtClean="0"/>
              <a:t>Modifiez les styles du texte du masque</a:t>
            </a:r>
          </a:p>
          <a:p>
            <a:pPr lvl="1"/>
            <a:r>
              <a:rPr lang="fr-FR" smtClean="0"/>
              <a:t>Deuxième niveau</a:t>
            </a:r>
          </a:p>
          <a:p>
            <a:pPr lvl="2"/>
            <a:r>
              <a:rPr lang="fr-FR" smtClean="0"/>
              <a:t>Troisième niveau</a:t>
            </a:r>
          </a:p>
        </p:txBody>
      </p:sp>
      <p:sp>
        <p:nvSpPr>
          <p:cNvPr id="4" name="Rectangle 5"/>
          <p:cNvSpPr>
            <a:spLocks noGrp="1" noChangeArrowheads="1"/>
          </p:cNvSpPr>
          <p:nvPr>
            <p:ph type="ftr" sz="quarter" idx="10"/>
          </p:nvPr>
        </p:nvSpPr>
        <p:spPr>
          <a:xfrm>
            <a:off x="500063" y="6572250"/>
            <a:ext cx="5800177" cy="285750"/>
          </a:xfrm>
        </p:spPr>
        <p:txBody>
          <a:bodyPr/>
          <a:lstStyle>
            <a:lvl1pPr>
              <a:defRPr/>
            </a:lvl1pPr>
          </a:lstStyle>
          <a:p>
            <a:pPr>
              <a:defRPr/>
            </a:pPr>
            <a:r>
              <a:rPr lang="fr-FR" smtClean="0"/>
              <a:t>Titre de la présentation</a:t>
            </a:r>
            <a:endParaRPr lang="fr-FR"/>
          </a:p>
        </p:txBody>
      </p:sp>
      <p:sp>
        <p:nvSpPr>
          <p:cNvPr id="5" name="Rectangle 11"/>
          <p:cNvSpPr>
            <a:spLocks noGrp="1" noChangeArrowheads="1"/>
          </p:cNvSpPr>
          <p:nvPr>
            <p:ph type="sldNum" sz="quarter" idx="11"/>
          </p:nvPr>
        </p:nvSpPr>
        <p:spPr/>
        <p:txBody>
          <a:bodyPr/>
          <a:lstStyle>
            <a:lvl1pPr>
              <a:defRPr/>
            </a:lvl1pPr>
          </a:lstStyle>
          <a:p>
            <a:pPr>
              <a:defRPr/>
            </a:pPr>
            <a:fld id="{D4EE3919-AC34-40F6-9F3A-918B5F1AEF53}" type="slidenum">
              <a:rPr lang="fr-FR"/>
              <a:pPr>
                <a:defRPr/>
              </a:pPr>
              <a:t>‹N°›</a:t>
            </a:fld>
            <a:endParaRPr lang="fr-FR"/>
          </a:p>
        </p:txBody>
      </p:sp>
      <p:sp>
        <p:nvSpPr>
          <p:cNvPr id="6" name="Espace réservé de la date 9"/>
          <p:cNvSpPr>
            <a:spLocks noGrp="1"/>
          </p:cNvSpPr>
          <p:nvPr>
            <p:ph type="dt" sz="half" idx="2"/>
          </p:nvPr>
        </p:nvSpPr>
        <p:spPr>
          <a:xfrm>
            <a:off x="6372250" y="6572272"/>
            <a:ext cx="1557336" cy="285728"/>
          </a:xfrm>
          <a:prstGeom prst="rect">
            <a:avLst/>
          </a:prstGeom>
        </p:spPr>
        <p:txBody>
          <a:bodyPr vert="horz" lIns="91440" tIns="45720" rIns="91440" bIns="45720" rtlCol="0" anchor="ctr"/>
          <a:lstStyle>
            <a:lvl1pPr algn="l">
              <a:defRPr sz="1200" b="0">
                <a:solidFill>
                  <a:srgbClr val="1F5BA5"/>
                </a:solidFill>
                <a:latin typeface="Calibri" pitchFamily="34" charset="0"/>
              </a:defRPr>
            </a:lvl1pPr>
          </a:lstStyle>
          <a:p>
            <a:fld id="{2298112B-5A3E-4F80-B732-173957D66A45}" type="datetime4">
              <a:rPr lang="fr-FR" smtClean="0"/>
              <a:t>27 novembre 2014</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E4A300"/>
                </a:solidFill>
                <a:effectLst>
                  <a:outerShdw blurRad="38100" dist="38100" dir="2700000" algn="tl">
                    <a:srgbClr val="000000">
                      <a:alpha val="43137"/>
                    </a:srgbClr>
                  </a:outerShdw>
                </a:effectLst>
              </a:defRPr>
            </a:lvl1pPr>
          </a:lstStyle>
          <a:p>
            <a:r>
              <a:rPr lang="fr-FR" smtClean="0"/>
              <a:t>Modifiez le style du titre</a:t>
            </a:r>
            <a:endParaRPr lang="fr-FR" dirty="0"/>
          </a:p>
        </p:txBody>
      </p:sp>
      <p:sp>
        <p:nvSpPr>
          <p:cNvPr id="3" name="Rectangle 5"/>
          <p:cNvSpPr>
            <a:spLocks noGrp="1" noChangeArrowheads="1"/>
          </p:cNvSpPr>
          <p:nvPr>
            <p:ph type="ftr" sz="quarter" idx="10"/>
          </p:nvPr>
        </p:nvSpPr>
        <p:spPr>
          <a:xfrm>
            <a:off x="500063" y="6572250"/>
            <a:ext cx="5800177" cy="285750"/>
          </a:xfrm>
        </p:spPr>
        <p:txBody>
          <a:bodyPr/>
          <a:lstStyle>
            <a:lvl1pPr>
              <a:defRPr/>
            </a:lvl1pPr>
          </a:lstStyle>
          <a:p>
            <a:pPr>
              <a:defRPr/>
            </a:pPr>
            <a:r>
              <a:rPr lang="fr-FR" smtClean="0"/>
              <a:t>Titre de la présentation</a:t>
            </a:r>
            <a:endParaRPr lang="fr-FR"/>
          </a:p>
        </p:txBody>
      </p:sp>
      <p:sp>
        <p:nvSpPr>
          <p:cNvPr id="4" name="Rectangle 11"/>
          <p:cNvSpPr>
            <a:spLocks noGrp="1" noChangeArrowheads="1"/>
          </p:cNvSpPr>
          <p:nvPr>
            <p:ph type="sldNum" sz="quarter" idx="11"/>
          </p:nvPr>
        </p:nvSpPr>
        <p:spPr/>
        <p:txBody>
          <a:bodyPr/>
          <a:lstStyle>
            <a:lvl1pPr>
              <a:defRPr/>
            </a:lvl1pPr>
          </a:lstStyle>
          <a:p>
            <a:pPr>
              <a:defRPr/>
            </a:pPr>
            <a:fld id="{077DF2B0-C311-4B6C-88FC-DF99FFC6FA3C}" type="slidenum">
              <a:rPr lang="fr-FR"/>
              <a:pPr>
                <a:defRPr/>
              </a:pPr>
              <a:t>‹N°›</a:t>
            </a:fld>
            <a:endParaRPr lang="fr-FR"/>
          </a:p>
        </p:txBody>
      </p:sp>
      <p:sp>
        <p:nvSpPr>
          <p:cNvPr id="5" name="Espace réservé de la date 9"/>
          <p:cNvSpPr>
            <a:spLocks noGrp="1"/>
          </p:cNvSpPr>
          <p:nvPr>
            <p:ph type="dt" sz="half" idx="2"/>
          </p:nvPr>
        </p:nvSpPr>
        <p:spPr>
          <a:xfrm>
            <a:off x="6372250" y="6572272"/>
            <a:ext cx="1557336" cy="285728"/>
          </a:xfrm>
          <a:prstGeom prst="rect">
            <a:avLst/>
          </a:prstGeom>
        </p:spPr>
        <p:txBody>
          <a:bodyPr vert="horz" lIns="91440" tIns="45720" rIns="91440" bIns="45720" rtlCol="0" anchor="ctr"/>
          <a:lstStyle>
            <a:lvl1pPr algn="l">
              <a:defRPr sz="1200" b="0">
                <a:solidFill>
                  <a:srgbClr val="1F5BA5"/>
                </a:solidFill>
                <a:latin typeface="Calibri" pitchFamily="34" charset="0"/>
              </a:defRPr>
            </a:lvl1pPr>
          </a:lstStyle>
          <a:p>
            <a:fld id="{508ECE01-9110-4A46-AAA7-79CC48307AF6}" type="datetime4">
              <a:rPr lang="fr-FR" smtClean="0"/>
              <a:t>27 novembre 2014</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00063" y="6572250"/>
            <a:ext cx="5800177" cy="285750"/>
          </a:xfrm>
        </p:spPr>
        <p:txBody>
          <a:bodyPr/>
          <a:lstStyle>
            <a:lvl1pPr>
              <a:defRPr/>
            </a:lvl1pPr>
          </a:lstStyle>
          <a:p>
            <a:pPr>
              <a:defRPr/>
            </a:pPr>
            <a:r>
              <a:rPr lang="fr-FR" smtClean="0"/>
              <a:t>Titre de la présentation</a:t>
            </a:r>
            <a:endParaRPr lang="fr-FR"/>
          </a:p>
        </p:txBody>
      </p:sp>
      <p:sp>
        <p:nvSpPr>
          <p:cNvPr id="3" name="Rectangle 11"/>
          <p:cNvSpPr>
            <a:spLocks noGrp="1" noChangeArrowheads="1"/>
          </p:cNvSpPr>
          <p:nvPr>
            <p:ph type="sldNum" sz="quarter" idx="11"/>
          </p:nvPr>
        </p:nvSpPr>
        <p:spPr/>
        <p:txBody>
          <a:bodyPr/>
          <a:lstStyle>
            <a:lvl1pPr>
              <a:defRPr/>
            </a:lvl1pPr>
          </a:lstStyle>
          <a:p>
            <a:pPr>
              <a:defRPr/>
            </a:pPr>
            <a:fld id="{3EF725A5-925F-4FF1-AB77-B1E924674FB8}" type="slidenum">
              <a:rPr lang="fr-FR"/>
              <a:pPr>
                <a:defRPr/>
              </a:pPr>
              <a:t>‹N°›</a:t>
            </a:fld>
            <a:endParaRPr lang="fr-FR"/>
          </a:p>
        </p:txBody>
      </p:sp>
      <p:sp>
        <p:nvSpPr>
          <p:cNvPr id="4" name="Espace réservé de la date 9"/>
          <p:cNvSpPr>
            <a:spLocks noGrp="1"/>
          </p:cNvSpPr>
          <p:nvPr>
            <p:ph type="dt" sz="half" idx="2"/>
          </p:nvPr>
        </p:nvSpPr>
        <p:spPr>
          <a:xfrm>
            <a:off x="6444260" y="6572272"/>
            <a:ext cx="1485326" cy="285728"/>
          </a:xfrm>
          <a:prstGeom prst="rect">
            <a:avLst/>
          </a:prstGeom>
        </p:spPr>
        <p:txBody>
          <a:bodyPr vert="horz" lIns="91440" tIns="45720" rIns="91440" bIns="45720" rtlCol="0" anchor="ctr"/>
          <a:lstStyle>
            <a:lvl1pPr algn="l">
              <a:defRPr sz="1200" b="0">
                <a:solidFill>
                  <a:srgbClr val="1F5BA5"/>
                </a:solidFill>
                <a:latin typeface="Calibri" pitchFamily="34" charset="0"/>
              </a:defRPr>
            </a:lvl1pPr>
          </a:lstStyle>
          <a:p>
            <a:fld id="{7492F74B-0C41-47C4-9DBD-BF1458881C8A}" type="datetime4">
              <a:rPr lang="fr-FR" smtClean="0"/>
              <a:t>27 novembre 2014</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0" y="-30163"/>
            <a:ext cx="9144000" cy="914401"/>
          </a:xfrm>
          <a:prstGeom prst="rect">
            <a:avLst/>
          </a:prstGeom>
          <a:solidFill>
            <a:srgbClr val="023787"/>
          </a:solidFill>
          <a:ln w="12700">
            <a:noFill/>
            <a:miter lim="800000"/>
            <a:headEnd type="none" w="sm" len="sm"/>
            <a:tailEnd type="none" w="sm" len="sm"/>
          </a:ln>
          <a:effectLst/>
        </p:spPr>
        <p:txBody>
          <a:bodyPr wrap="none" anchor="ctr"/>
          <a:lstStyle/>
          <a:p>
            <a:pPr>
              <a:defRPr/>
            </a:pPr>
            <a:endParaRPr lang="fr-FR"/>
          </a:p>
        </p:txBody>
      </p:sp>
      <p:sp>
        <p:nvSpPr>
          <p:cNvPr id="1027" name="Rectangle 2"/>
          <p:cNvSpPr>
            <a:spLocks noGrp="1" noChangeArrowheads="1"/>
          </p:cNvSpPr>
          <p:nvPr>
            <p:ph type="title"/>
          </p:nvPr>
        </p:nvSpPr>
        <p:spPr bwMode="auto">
          <a:xfrm>
            <a:off x="0" y="0"/>
            <a:ext cx="9144000" cy="857232"/>
          </a:xfrm>
          <a:prstGeom prst="rect">
            <a:avLst/>
          </a:prstGeom>
          <a:noFill/>
          <a:ln w="9525">
            <a:noFill/>
            <a:miter lim="800000"/>
            <a:headEnd/>
            <a:tailEnd/>
          </a:ln>
        </p:spPr>
        <p:txBody>
          <a:bodyPr vert="horz" wrap="square" lIns="288000" tIns="45720" rIns="288000" bIns="45720" numCol="1" anchor="ctr" anchorCtr="0" compatLnSpc="1">
            <a:prstTxWarp prst="textNoShape">
              <a:avLst/>
            </a:prstTxWarp>
          </a:bodyPr>
          <a:lstStyle/>
          <a:p>
            <a:pPr lvl="0"/>
            <a:r>
              <a:rPr lang="fr-FR" dirty="0" smtClean="0"/>
              <a:t>Cliquez pour modifier le style du titre du masque</a:t>
            </a:r>
          </a:p>
        </p:txBody>
      </p:sp>
      <p:sp>
        <p:nvSpPr>
          <p:cNvPr id="1028" name="Rectangle 3"/>
          <p:cNvSpPr>
            <a:spLocks noGrp="1" noChangeArrowheads="1"/>
          </p:cNvSpPr>
          <p:nvPr>
            <p:ph type="body" idx="1"/>
          </p:nvPr>
        </p:nvSpPr>
        <p:spPr bwMode="auto">
          <a:xfrm>
            <a:off x="285720" y="1071546"/>
            <a:ext cx="8553480" cy="51435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24000" lvl="0" indent="-324000" algn="l" rtl="0" eaLnBrk="0" fontAlgn="base" hangingPunct="0">
              <a:spcBef>
                <a:spcPts val="600"/>
              </a:spcBef>
              <a:spcAft>
                <a:spcPct val="0"/>
              </a:spcAft>
              <a:buClr>
                <a:srgbClr val="E4A300"/>
              </a:buClr>
              <a:buFont typeface="Wingdings 3" pitchFamily="18" charset="2"/>
              <a:buChar char=""/>
            </a:pPr>
            <a:r>
              <a:rPr lang="fr-FR" dirty="0" smtClean="0"/>
              <a:t>Cliquez pour modifier les styles du texte du masque</a:t>
            </a:r>
          </a:p>
          <a:p>
            <a:pPr marL="648000" lvl="1" indent="-324000" algn="l" rtl="0" eaLnBrk="1" fontAlgn="base" hangingPunct="1">
              <a:spcBef>
                <a:spcPts val="600"/>
              </a:spcBef>
              <a:spcAft>
                <a:spcPct val="0"/>
              </a:spcAft>
              <a:buClr>
                <a:srgbClr val="002060"/>
              </a:buClr>
              <a:buFont typeface="Wingdings" pitchFamily="2" charset="2"/>
              <a:buChar char=""/>
            </a:pPr>
            <a:r>
              <a:rPr lang="fr-FR" dirty="0" smtClean="0"/>
              <a:t>Deuxième niveau</a:t>
            </a:r>
          </a:p>
          <a:p>
            <a:pPr marL="648000" lvl="2" indent="0" algn="l" rtl="0" eaLnBrk="1" fontAlgn="base" hangingPunct="1">
              <a:spcBef>
                <a:spcPts val="600"/>
              </a:spcBef>
              <a:spcAft>
                <a:spcPct val="0"/>
              </a:spcAft>
              <a:buFontTx/>
              <a:buNone/>
            </a:pPr>
            <a:r>
              <a:rPr lang="fr-FR" dirty="0" smtClean="0"/>
              <a:t>Troisième niveau</a:t>
            </a:r>
          </a:p>
        </p:txBody>
      </p:sp>
      <p:pic>
        <p:nvPicPr>
          <p:cNvPr id="1029" name="Picture 3"/>
          <p:cNvPicPr>
            <a:picLocks noChangeAspect="1" noChangeArrowheads="1"/>
          </p:cNvPicPr>
          <p:nvPr/>
        </p:nvPicPr>
        <p:blipFill>
          <a:blip r:embed="rId6" cstate="print"/>
          <a:srcRect/>
          <a:stretch>
            <a:fillRect/>
          </a:stretch>
        </p:blipFill>
        <p:spPr bwMode="auto">
          <a:xfrm>
            <a:off x="-36640" y="6610350"/>
            <a:ext cx="9180513" cy="249238"/>
          </a:xfrm>
          <a:prstGeom prst="rect">
            <a:avLst/>
          </a:prstGeom>
          <a:noFill/>
          <a:ln w="9525">
            <a:noFill/>
            <a:miter lim="800000"/>
            <a:headEnd/>
            <a:tailEnd/>
          </a:ln>
        </p:spPr>
      </p:pic>
      <p:sp>
        <p:nvSpPr>
          <p:cNvPr id="18" name="Rectangle 5"/>
          <p:cNvSpPr>
            <a:spLocks noGrp="1" noChangeArrowheads="1"/>
          </p:cNvSpPr>
          <p:nvPr>
            <p:ph type="ftr" sz="quarter" idx="3"/>
          </p:nvPr>
        </p:nvSpPr>
        <p:spPr bwMode="auto">
          <a:xfrm>
            <a:off x="500063" y="6572250"/>
            <a:ext cx="6072201"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dirty="0" smtClean="0">
                <a:solidFill>
                  <a:schemeClr val="bg1"/>
                </a:solidFill>
                <a:latin typeface="Calibri" pitchFamily="34" charset="0"/>
              </a:defRPr>
            </a:lvl1pPr>
          </a:lstStyle>
          <a:p>
            <a:pPr>
              <a:defRPr/>
            </a:pPr>
            <a:r>
              <a:rPr lang="fr-FR" dirty="0"/>
              <a:t>Titre de la </a:t>
            </a:r>
            <a:r>
              <a:rPr lang="fr-FR" dirty="0" smtClean="0"/>
              <a:t>présentation</a:t>
            </a:r>
            <a:endParaRPr lang="fr-FR" dirty="0"/>
          </a:p>
        </p:txBody>
      </p:sp>
      <p:sp>
        <p:nvSpPr>
          <p:cNvPr id="19" name="Line 7"/>
          <p:cNvSpPr>
            <a:spLocks noChangeShapeType="1"/>
          </p:cNvSpPr>
          <p:nvPr/>
        </p:nvSpPr>
        <p:spPr bwMode="auto">
          <a:xfrm>
            <a:off x="0" y="6553200"/>
            <a:ext cx="9144000" cy="0"/>
          </a:xfrm>
          <a:prstGeom prst="line">
            <a:avLst/>
          </a:prstGeom>
          <a:noFill/>
          <a:ln w="6350">
            <a:solidFill>
              <a:srgbClr val="FFCC00"/>
            </a:solidFill>
            <a:round/>
            <a:headEnd/>
            <a:tailEnd/>
          </a:ln>
          <a:effectLst/>
        </p:spPr>
        <p:txBody>
          <a:bodyPr/>
          <a:lstStyle/>
          <a:p>
            <a:pPr>
              <a:defRPr/>
            </a:pPr>
            <a:endParaRPr lang="fr-FR"/>
          </a:p>
        </p:txBody>
      </p:sp>
      <p:sp>
        <p:nvSpPr>
          <p:cNvPr id="20" name="Rectangle 11"/>
          <p:cNvSpPr>
            <a:spLocks noGrp="1" noChangeArrowheads="1"/>
          </p:cNvSpPr>
          <p:nvPr>
            <p:ph type="sldNum" sz="quarter" idx="4"/>
          </p:nvPr>
        </p:nvSpPr>
        <p:spPr bwMode="auto">
          <a:xfrm>
            <a:off x="0" y="6572250"/>
            <a:ext cx="500063"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smtClean="0">
                <a:solidFill>
                  <a:schemeClr val="bg1"/>
                </a:solidFill>
                <a:latin typeface="Calibri" pitchFamily="34" charset="0"/>
              </a:defRPr>
            </a:lvl1pPr>
          </a:lstStyle>
          <a:p>
            <a:pPr>
              <a:defRPr/>
            </a:pPr>
            <a:fld id="{621D8064-B0AB-4648-8844-E3A5E02FD660}" type="slidenum">
              <a:rPr lang="fr-FR"/>
              <a:pPr>
                <a:defRPr/>
              </a:pPr>
              <a:t>‹N°›</a:t>
            </a:fld>
            <a:endParaRPr lang="fr-FR" dirty="0"/>
          </a:p>
        </p:txBody>
      </p:sp>
      <p:pic>
        <p:nvPicPr>
          <p:cNvPr id="2" name="Picture 38"/>
          <p:cNvPicPr>
            <a:picLocks noChangeAspect="1" noChangeArrowheads="1"/>
          </p:cNvPicPr>
          <p:nvPr/>
        </p:nvPicPr>
        <p:blipFill>
          <a:blip r:embed="rId7" cstate="print"/>
          <a:srcRect/>
          <a:stretch>
            <a:fillRect/>
          </a:stretch>
        </p:blipFill>
        <p:spPr bwMode="auto">
          <a:xfrm>
            <a:off x="8001000" y="6286500"/>
            <a:ext cx="954088" cy="276225"/>
          </a:xfrm>
          <a:prstGeom prst="rect">
            <a:avLst/>
          </a:prstGeom>
          <a:noFill/>
          <a:ln w="9525">
            <a:noFill/>
            <a:miter lim="800000"/>
            <a:headEnd/>
            <a:tailEnd/>
          </a:ln>
        </p:spPr>
      </p:pic>
      <p:sp>
        <p:nvSpPr>
          <p:cNvPr id="10" name="Espace réservé de la date 9"/>
          <p:cNvSpPr>
            <a:spLocks noGrp="1"/>
          </p:cNvSpPr>
          <p:nvPr>
            <p:ph type="dt" sz="half" idx="2"/>
          </p:nvPr>
        </p:nvSpPr>
        <p:spPr>
          <a:xfrm>
            <a:off x="6543154" y="6572272"/>
            <a:ext cx="1485326" cy="285728"/>
          </a:xfrm>
          <a:prstGeom prst="rect">
            <a:avLst/>
          </a:prstGeom>
        </p:spPr>
        <p:txBody>
          <a:bodyPr vert="horz" lIns="91440" tIns="45720" rIns="91440" bIns="45720" rtlCol="0" anchor="ctr"/>
          <a:lstStyle>
            <a:lvl1pPr algn="l">
              <a:defRPr sz="1200" b="0">
                <a:solidFill>
                  <a:srgbClr val="1F5BA5"/>
                </a:solidFill>
                <a:latin typeface="Calibri" pitchFamily="34" charset="0"/>
              </a:defRPr>
            </a:lvl1pPr>
          </a:lstStyle>
          <a:p>
            <a:fld id="{921BFF3D-E4EF-459F-8222-4854CC981704}" type="datetime4">
              <a:rPr lang="fr-FR" smtClean="0"/>
              <a:t>27 novembre 2014</a:t>
            </a:fld>
            <a:endParaRPr lang="fr-FR"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79" r:id="rId4"/>
  </p:sldLayoutIdLst>
  <p:timing>
    <p:tnLst>
      <p:par>
        <p:cTn id="1" dur="indefinite" restart="never" nodeType="tmRoot"/>
      </p:par>
    </p:tnLst>
  </p:timing>
  <p:hf hdr="0"/>
  <p:txStyles>
    <p:titleStyle>
      <a:lvl1pPr algn="l" rtl="0" eaLnBrk="1" fontAlgn="base" hangingPunct="1">
        <a:spcBef>
          <a:spcPct val="0"/>
        </a:spcBef>
        <a:spcAft>
          <a:spcPct val="0"/>
        </a:spcAft>
        <a:defRPr sz="2400" b="1">
          <a:solidFill>
            <a:srgbClr val="E4A300"/>
          </a:solidFill>
          <a:effectLst>
            <a:outerShdw blurRad="38100" dist="38100" dir="2700000" algn="tl">
              <a:srgbClr val="000000">
                <a:alpha val="43137"/>
              </a:srgbClr>
            </a:outerShdw>
          </a:effectLst>
          <a:latin typeface="+mj-lt"/>
          <a:ea typeface="+mj-ea"/>
          <a:cs typeface="+mj-cs"/>
        </a:defRPr>
      </a:lvl1pPr>
      <a:lvl2pPr algn="l" rtl="0" eaLnBrk="1" fontAlgn="base" hangingPunct="1">
        <a:spcBef>
          <a:spcPct val="0"/>
        </a:spcBef>
        <a:spcAft>
          <a:spcPct val="0"/>
        </a:spcAft>
        <a:defRPr sz="2400" b="1">
          <a:solidFill>
            <a:schemeClr val="bg1"/>
          </a:solidFill>
          <a:latin typeface="Arial" charset="0"/>
        </a:defRPr>
      </a:lvl2pPr>
      <a:lvl3pPr algn="l" rtl="0" eaLnBrk="1" fontAlgn="base" hangingPunct="1">
        <a:spcBef>
          <a:spcPct val="0"/>
        </a:spcBef>
        <a:spcAft>
          <a:spcPct val="0"/>
        </a:spcAft>
        <a:defRPr sz="2400" b="1">
          <a:solidFill>
            <a:schemeClr val="bg1"/>
          </a:solidFill>
          <a:latin typeface="Arial" charset="0"/>
        </a:defRPr>
      </a:lvl3pPr>
      <a:lvl4pPr algn="l" rtl="0" eaLnBrk="1" fontAlgn="base" hangingPunct="1">
        <a:spcBef>
          <a:spcPct val="0"/>
        </a:spcBef>
        <a:spcAft>
          <a:spcPct val="0"/>
        </a:spcAft>
        <a:defRPr sz="2400" b="1">
          <a:solidFill>
            <a:schemeClr val="bg1"/>
          </a:solidFill>
          <a:latin typeface="Arial" charset="0"/>
        </a:defRPr>
      </a:lvl4pPr>
      <a:lvl5pPr algn="l" rtl="0" eaLnBrk="1" fontAlgn="base" hangingPunct="1">
        <a:spcBef>
          <a:spcPct val="0"/>
        </a:spcBef>
        <a:spcAft>
          <a:spcPct val="0"/>
        </a:spcAft>
        <a:defRPr sz="2400" b="1">
          <a:solidFill>
            <a:schemeClr val="bg1"/>
          </a:solidFill>
          <a:latin typeface="Arial" charset="0"/>
        </a:defRPr>
      </a:lvl5pPr>
      <a:lvl6pPr marL="457200" algn="l" rtl="0" eaLnBrk="1" fontAlgn="base" hangingPunct="1">
        <a:spcBef>
          <a:spcPct val="0"/>
        </a:spcBef>
        <a:spcAft>
          <a:spcPct val="0"/>
        </a:spcAft>
        <a:defRPr sz="2400" b="1">
          <a:solidFill>
            <a:schemeClr val="bg1"/>
          </a:solidFill>
          <a:latin typeface="Arial" charset="0"/>
        </a:defRPr>
      </a:lvl6pPr>
      <a:lvl7pPr marL="914400" algn="l" rtl="0" eaLnBrk="1" fontAlgn="base" hangingPunct="1">
        <a:spcBef>
          <a:spcPct val="0"/>
        </a:spcBef>
        <a:spcAft>
          <a:spcPct val="0"/>
        </a:spcAft>
        <a:defRPr sz="2400" b="1">
          <a:solidFill>
            <a:schemeClr val="bg1"/>
          </a:solidFill>
          <a:latin typeface="Arial" charset="0"/>
        </a:defRPr>
      </a:lvl7pPr>
      <a:lvl8pPr marL="1371600" algn="l" rtl="0" eaLnBrk="1" fontAlgn="base" hangingPunct="1">
        <a:spcBef>
          <a:spcPct val="0"/>
        </a:spcBef>
        <a:spcAft>
          <a:spcPct val="0"/>
        </a:spcAft>
        <a:defRPr sz="2400" b="1">
          <a:solidFill>
            <a:schemeClr val="bg1"/>
          </a:solidFill>
          <a:latin typeface="Arial" charset="0"/>
        </a:defRPr>
      </a:lvl8pPr>
      <a:lvl9pPr marL="1828800" algn="l" rtl="0" eaLnBrk="1" fontAlgn="base" hangingPunct="1">
        <a:spcBef>
          <a:spcPct val="0"/>
        </a:spcBef>
        <a:spcAft>
          <a:spcPct val="0"/>
        </a:spcAft>
        <a:defRPr sz="2400" b="1">
          <a:solidFill>
            <a:schemeClr val="bg1"/>
          </a:solidFill>
          <a:latin typeface="Arial" charset="0"/>
        </a:defRPr>
      </a:lvl9pPr>
    </p:titleStyle>
    <p:bodyStyle>
      <a:lvl1pPr marL="342900" indent="-342900" algn="l" rtl="0" eaLnBrk="1" fontAlgn="base" hangingPunct="1">
        <a:spcBef>
          <a:spcPct val="20000"/>
        </a:spcBef>
        <a:spcAft>
          <a:spcPct val="0"/>
        </a:spcAft>
        <a:buFontTx/>
        <a:buNone/>
        <a:defRPr lang="fr-FR" sz="2000" b="1" dirty="0" smtClean="0">
          <a:solidFill>
            <a:srgbClr val="023787"/>
          </a:solidFill>
          <a:effectLst/>
          <a:latin typeface="+mn-lt"/>
          <a:ea typeface="+mn-ea"/>
          <a:cs typeface="+mn-cs"/>
        </a:defRPr>
      </a:lvl1pPr>
      <a:lvl2pPr marL="714375" indent="-66675" algn="l" rtl="0" eaLnBrk="1" fontAlgn="base" hangingPunct="1">
        <a:spcBef>
          <a:spcPct val="20000"/>
        </a:spcBef>
        <a:spcAft>
          <a:spcPct val="0"/>
        </a:spcAft>
        <a:buClr>
          <a:srgbClr val="021F77"/>
        </a:buClr>
        <a:buFont typeface="Wingdings" pitchFamily="2" charset="2"/>
        <a:buChar char=""/>
        <a:defRPr lang="fr-FR" sz="1800" b="1" i="1" baseline="0" dirty="0" smtClean="0">
          <a:solidFill>
            <a:srgbClr val="1F5BA5"/>
          </a:solidFill>
          <a:effectLst/>
          <a:latin typeface="Arial" panose="020B0604020202020204" pitchFamily="34" charset="0"/>
        </a:defRPr>
      </a:lvl2pPr>
      <a:lvl3pPr marL="648000" indent="-648000" algn="l" rtl="0" eaLnBrk="1" fontAlgn="base" hangingPunct="1">
        <a:spcBef>
          <a:spcPct val="20000"/>
        </a:spcBef>
        <a:spcAft>
          <a:spcPct val="0"/>
        </a:spcAft>
        <a:defRPr lang="fr-FR" sz="1600" b="1" i="0" u="none" baseline="0" dirty="0" smtClean="0">
          <a:solidFill>
            <a:srgbClr val="1F5BA5"/>
          </a:solidFill>
          <a:effectLst/>
          <a:latin typeface="Arial" panose="020B0604020202020204" pitchFamily="34" charset="0"/>
        </a:defRPr>
      </a:lvl3pPr>
      <a:lvl4pPr marL="669925" indent="701675" algn="l" rtl="0" eaLnBrk="1" fontAlgn="base" hangingPunct="1">
        <a:spcBef>
          <a:spcPct val="20000"/>
        </a:spcBef>
        <a:spcAft>
          <a:spcPct val="0"/>
        </a:spcAft>
        <a:buClr>
          <a:srgbClr val="FF0000"/>
        </a:buClr>
        <a:defRPr lang="fr-FR" sz="1400" i="0" dirty="0" smtClean="0">
          <a:solidFill>
            <a:srgbClr val="021F77"/>
          </a:solidFill>
          <a:latin typeface="+mj-lt"/>
        </a:defRPr>
      </a:lvl4pPr>
      <a:lvl5pPr marL="860425" indent="968375" algn="l" rtl="0" eaLnBrk="1" fontAlgn="base" hangingPunct="1">
        <a:spcBef>
          <a:spcPct val="20000"/>
        </a:spcBef>
        <a:spcAft>
          <a:spcPct val="0"/>
        </a:spcAft>
        <a:defRPr lang="fr-FR" sz="1400" b="1" i="1" dirty="0" smtClean="0">
          <a:solidFill>
            <a:srgbClr val="792E81"/>
          </a:solidFill>
          <a:latin typeface="Times New Roman" pitchFamily="18" charset="0"/>
          <a:cs typeface="Times New Roman" pitchFamily="18" charset="0"/>
        </a:defRPr>
      </a:lvl5pPr>
      <a:lvl6pPr marL="1317625" algn="l" rtl="0" eaLnBrk="1" fontAlgn="base" hangingPunct="1">
        <a:spcBef>
          <a:spcPct val="20000"/>
        </a:spcBef>
        <a:spcAft>
          <a:spcPct val="0"/>
        </a:spcAft>
        <a:defRPr sz="2000">
          <a:solidFill>
            <a:schemeClr val="tx1"/>
          </a:solidFill>
          <a:latin typeface="Times New Roman" pitchFamily="18" charset="0"/>
        </a:defRPr>
      </a:lvl6pPr>
      <a:lvl7pPr marL="1774825" algn="l" rtl="0" eaLnBrk="1" fontAlgn="base" hangingPunct="1">
        <a:spcBef>
          <a:spcPct val="20000"/>
        </a:spcBef>
        <a:spcAft>
          <a:spcPct val="0"/>
        </a:spcAft>
        <a:defRPr sz="2000">
          <a:solidFill>
            <a:schemeClr val="tx1"/>
          </a:solidFill>
          <a:latin typeface="Times New Roman" pitchFamily="18" charset="0"/>
        </a:defRPr>
      </a:lvl7pPr>
      <a:lvl8pPr marL="2232025" algn="l" rtl="0" eaLnBrk="1" fontAlgn="base" hangingPunct="1">
        <a:spcBef>
          <a:spcPct val="20000"/>
        </a:spcBef>
        <a:spcAft>
          <a:spcPct val="0"/>
        </a:spcAft>
        <a:defRPr sz="2000">
          <a:solidFill>
            <a:schemeClr val="tx1"/>
          </a:solidFill>
          <a:latin typeface="Times New Roman" pitchFamily="18" charset="0"/>
        </a:defRPr>
      </a:lvl8pPr>
      <a:lvl9pPr marL="2689225" algn="l" rtl="0" eaLnBrk="1" fontAlgn="base" hangingPunct="1">
        <a:spcBef>
          <a:spcPct val="20000"/>
        </a:spcBef>
        <a:spcAft>
          <a:spcPct val="0"/>
        </a:spcAft>
        <a:defRPr sz="2000">
          <a:solidFill>
            <a:schemeClr val="tx1"/>
          </a:solidFill>
          <a:latin typeface="Times New Roman" pitchFamily="18"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3455876" y="3645024"/>
            <a:ext cx="2232247" cy="2214562"/>
          </a:xfrm>
        </p:spPr>
        <p:txBody>
          <a:bodyPr/>
          <a:lstStyle/>
          <a:p>
            <a:pPr>
              <a:defRPr/>
            </a:pPr>
            <a:r>
              <a:rPr lang="fr-FR" dirty="0" smtClean="0"/>
              <a:t>Réduire et éliminer les obstacles au commerce et à l’investissement</a:t>
            </a:r>
            <a:endParaRPr lang="fr-FR" dirty="0"/>
          </a:p>
        </p:txBody>
      </p:sp>
      <p:sp>
        <p:nvSpPr>
          <p:cNvPr id="2" name="ZoneTexte 1"/>
          <p:cNvSpPr txBox="1"/>
          <p:nvPr/>
        </p:nvSpPr>
        <p:spPr>
          <a:xfrm>
            <a:off x="1403648" y="5949280"/>
            <a:ext cx="6336704" cy="584775"/>
          </a:xfrm>
          <a:prstGeom prst="rect">
            <a:avLst/>
          </a:prstGeom>
          <a:noFill/>
        </p:spPr>
        <p:txBody>
          <a:bodyPr wrap="square" rtlCol="0">
            <a:spAutoFit/>
          </a:bodyPr>
          <a:lstStyle/>
          <a:p>
            <a:pPr algn="ctr"/>
            <a:r>
              <a:rPr lang="fr-FR" altLang="fr-FR" sz="1000" dirty="0">
                <a:solidFill>
                  <a:srgbClr val="021F77"/>
                </a:solidFill>
              </a:rPr>
              <a:t>Nos valeurs : l'ouverture, la loyauté, l'engagement, l'esprit </a:t>
            </a:r>
            <a:r>
              <a:rPr lang="fr-FR" altLang="fr-FR" sz="1000" dirty="0" smtClean="0">
                <a:solidFill>
                  <a:srgbClr val="021F77"/>
                </a:solidFill>
              </a:rPr>
              <a:t>d'équipe</a:t>
            </a:r>
          </a:p>
          <a:p>
            <a:pPr algn="ctr"/>
            <a:endParaRPr lang="fr-FR" altLang="fr-FR" sz="1000" dirty="0">
              <a:solidFill>
                <a:srgbClr val="021F77"/>
              </a:solidFill>
            </a:endParaRPr>
          </a:p>
          <a:p>
            <a:pPr algn="ctr"/>
            <a:r>
              <a:rPr lang="fr-FR" sz="1200" dirty="0" smtClean="0">
                <a:solidFill>
                  <a:schemeClr val="tx1"/>
                </a:solidFill>
              </a:rPr>
              <a:t>Chambre de Commerce et d’Industrie de Région Auvergne – 27 novembre 2014</a:t>
            </a:r>
            <a:endParaRPr lang="fr-FR" sz="12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altLang="fr-FR" b="0" dirty="0" smtClean="0">
                <a:ea typeface="ＭＳ Ｐゴシック" pitchFamily="34" charset="-128"/>
              </a:rPr>
              <a:t>La mise en œuvre des accords et règles existant</a:t>
            </a:r>
            <a:endParaRPr lang="fr-FR" altLang="fr-FR" b="0" dirty="0" smtClean="0">
              <a:effectLst/>
              <a:ea typeface="ＭＳ Ｐゴシック" pitchFamily="34" charset="-128"/>
            </a:endParaRPr>
          </a:p>
        </p:txBody>
      </p:sp>
      <p:sp>
        <p:nvSpPr>
          <p:cNvPr id="4099" name="Espace réservé du contenu 2"/>
          <p:cNvSpPr>
            <a:spLocks noGrp="1"/>
          </p:cNvSpPr>
          <p:nvPr>
            <p:ph idx="1"/>
          </p:nvPr>
        </p:nvSpPr>
        <p:spPr>
          <a:xfrm>
            <a:off x="323528" y="1052736"/>
            <a:ext cx="8553480" cy="5143536"/>
          </a:xfrm>
        </p:spPr>
        <p:txBody>
          <a:bodyPr/>
          <a:lstStyle/>
          <a:p>
            <a:pPr marL="0" indent="0">
              <a:defRPr/>
            </a:pPr>
            <a:r>
              <a:rPr lang="fr-FR" altLang="fr-FR" dirty="0" smtClean="0">
                <a:ea typeface="ＭＳ Ｐゴシック" pitchFamily="34" charset="-128"/>
                <a:cs typeface="ＭＳ Ｐゴシック" pitchFamily="34" charset="-128"/>
              </a:rPr>
              <a:t> S’assurer </a:t>
            </a:r>
            <a:r>
              <a:rPr lang="fr-FR" altLang="fr-FR" dirty="0" smtClean="0">
                <a:ea typeface="ＭＳ Ｐゴシック" pitchFamily="34" charset="-128"/>
                <a:cs typeface="ＭＳ Ｐゴシック" pitchFamily="34" charset="-128"/>
              </a:rPr>
              <a:t>du respect des engagements pris par nos partenaires</a:t>
            </a:r>
            <a:r>
              <a:rPr lang="fr-FR" altLang="fr-FR" b="0" dirty="0" smtClean="0">
                <a:ea typeface="ＭＳ Ｐゴシック" pitchFamily="34" charset="-128"/>
                <a:cs typeface="ＭＳ Ｐゴシック" pitchFamily="34" charset="-128"/>
              </a:rPr>
              <a:t> au niveau:</a:t>
            </a:r>
          </a:p>
          <a:p>
            <a:pPr marL="0" indent="0">
              <a:defRPr/>
            </a:pPr>
            <a:endParaRPr lang="fr-FR" altLang="fr-FR" b="0" dirty="0" smtClean="0">
              <a:ea typeface="ＭＳ Ｐゴシック" pitchFamily="34" charset="-128"/>
              <a:cs typeface="ＭＳ Ｐゴシック" pitchFamily="34" charset="-128"/>
            </a:endParaRPr>
          </a:p>
          <a:p>
            <a:pPr marL="324000" lvl="1" indent="0">
              <a:defRPr/>
            </a:pPr>
            <a:r>
              <a:rPr lang="fr-FR" altLang="fr-FR" b="0" dirty="0" smtClean="0">
                <a:ea typeface="ＭＳ Ｐゴシック" pitchFamily="34" charset="-128"/>
                <a:cs typeface="ＭＳ Ｐゴシック" pitchFamily="34" charset="-128"/>
              </a:rPr>
              <a:t>    Multilatéral : engagements de 160 membres en termes d’accès aux marchés et de respect des disciplines communes .</a:t>
            </a:r>
          </a:p>
          <a:p>
            <a:pPr marL="324000" lvl="1" indent="0">
              <a:defRPr/>
            </a:pPr>
            <a:r>
              <a:rPr lang="fr-FR" altLang="fr-FR" b="0" dirty="0" smtClean="0">
                <a:ea typeface="ＭＳ Ｐゴシック" pitchFamily="34" charset="-128"/>
                <a:cs typeface="ＭＳ Ｐゴシック" pitchFamily="34" charset="-128"/>
              </a:rPr>
              <a:t>    Plurilatéral </a:t>
            </a:r>
            <a:r>
              <a:rPr lang="fr-FR" altLang="fr-FR" b="0" dirty="0">
                <a:ea typeface="ＭＳ Ｐゴシック" pitchFamily="34" charset="-128"/>
                <a:cs typeface="ＭＳ Ｐゴシック" pitchFamily="34" charset="-128"/>
              </a:rPr>
              <a:t>: accord sur les marchés </a:t>
            </a:r>
            <a:r>
              <a:rPr lang="fr-FR" altLang="fr-FR" b="0" dirty="0" smtClean="0">
                <a:ea typeface="ＭＳ Ｐゴシック" pitchFamily="34" charset="-128"/>
                <a:cs typeface="ＭＳ Ｐゴシック" pitchFamily="34" charset="-128"/>
              </a:rPr>
              <a:t>publics (15 parties – 43 membres)</a:t>
            </a:r>
          </a:p>
          <a:p>
            <a:pPr marL="324000" lvl="1" indent="0">
              <a:defRPr/>
            </a:pPr>
            <a:r>
              <a:rPr lang="fr-FR" altLang="fr-FR" b="0" dirty="0" smtClean="0">
                <a:ea typeface="ＭＳ Ｐゴシック" pitchFamily="34" charset="-128"/>
                <a:cs typeface="ＭＳ Ｐゴシック" pitchFamily="34" charset="-128"/>
              </a:rPr>
              <a:t>    ou </a:t>
            </a:r>
            <a:r>
              <a:rPr lang="fr-FR" altLang="fr-FR" b="0" dirty="0">
                <a:ea typeface="ＭＳ Ｐゴシック" pitchFamily="34" charset="-128"/>
                <a:cs typeface="ＭＳ Ｐゴシック" pitchFamily="34" charset="-128"/>
              </a:rPr>
              <a:t>bilatéral : </a:t>
            </a:r>
            <a:r>
              <a:rPr lang="fr-FR" altLang="fr-FR" b="0" dirty="0" smtClean="0">
                <a:ea typeface="ＭＳ Ｐゴシック" pitchFamily="34" charset="-128"/>
                <a:cs typeface="ＭＳ Ｐゴシック" pitchFamily="34" charset="-128"/>
              </a:rPr>
              <a:t>accords </a:t>
            </a:r>
            <a:r>
              <a:rPr lang="fr-FR" altLang="fr-FR" b="0" dirty="0">
                <a:ea typeface="ＭＳ Ｐゴシック" pitchFamily="34" charset="-128"/>
                <a:cs typeface="ＭＳ Ｐゴシック" pitchFamily="34" charset="-128"/>
              </a:rPr>
              <a:t>de </a:t>
            </a:r>
            <a:r>
              <a:rPr lang="fr-FR" altLang="fr-FR" b="0" dirty="0" smtClean="0">
                <a:ea typeface="ＭＳ Ｐゴシック" pitchFamily="34" charset="-128"/>
                <a:cs typeface="ＭＳ Ｐゴシック" pitchFamily="34" charset="-128"/>
              </a:rPr>
              <a:t>libre-échange récemment conclus avec la Corée </a:t>
            </a:r>
            <a:r>
              <a:rPr lang="fr-FR" altLang="fr-FR" b="0" dirty="0">
                <a:ea typeface="ＭＳ Ｐゴシック" pitchFamily="34" charset="-128"/>
                <a:cs typeface="ＭＳ Ｐゴシック" pitchFamily="34" charset="-128"/>
              </a:rPr>
              <a:t>du Sud, Colombie, Pérou, Amérique centrale</a:t>
            </a:r>
            <a:r>
              <a:rPr lang="fr-FR" altLang="fr-FR" b="0" dirty="0" smtClean="0">
                <a:ea typeface="ＭＳ Ｐゴシック" pitchFamily="34" charset="-128"/>
                <a:cs typeface="ＭＳ Ｐゴシック" pitchFamily="34" charset="-128"/>
              </a:rPr>
              <a:t>, Mexique </a:t>
            </a:r>
          </a:p>
          <a:p>
            <a:pPr marL="324000" lvl="1" indent="0">
              <a:defRPr/>
            </a:pPr>
            <a:endParaRPr lang="fr-FR" altLang="fr-FR" sz="2000" b="0" dirty="0">
              <a:solidFill>
                <a:srgbClr val="023787"/>
              </a:solidFill>
              <a:latin typeface="+mn-lt"/>
              <a:ea typeface="ＭＳ Ｐゴシック" pitchFamily="34" charset="-128"/>
              <a:cs typeface="ＭＳ Ｐゴシック" pitchFamily="34" charset="-128"/>
            </a:endParaRPr>
          </a:p>
          <a:p>
            <a:pPr lvl="3">
              <a:defRPr/>
            </a:pPr>
            <a:endParaRPr altLang="fr-FR" sz="2200" dirty="0" smtClean="0">
              <a:solidFill>
                <a:srgbClr val="023787"/>
              </a:solidFill>
              <a:ea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sym typeface="Wingdings" pitchFamily="2" charset="2"/>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p:txBody>
      </p:sp>
      <p:sp>
        <p:nvSpPr>
          <p:cNvPr id="15364"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fld id="{6B88CE89-EFC7-4B14-8B31-36B150CDD1CA}" type="slidenum">
              <a:rPr lang="fr-FR" altLang="fr-FR" sz="1200" b="0">
                <a:solidFill>
                  <a:schemeClr val="bg1"/>
                </a:solidFill>
                <a:latin typeface="Calibri" pitchFamily="34" charset="0"/>
              </a:rPr>
              <a:pPr eaLnBrk="1" hangingPunct="1">
                <a:spcBef>
                  <a:spcPct val="0"/>
                </a:spcBef>
              </a:pPr>
              <a:t>10</a:t>
            </a:fld>
            <a:endParaRPr lang="fr-FR" altLang="fr-FR" sz="1200" b="0">
              <a:solidFill>
                <a:schemeClr val="bg1"/>
              </a:solidFill>
              <a:latin typeface="Calibri" pitchFamily="34" charset="0"/>
            </a:endParaRPr>
          </a:p>
        </p:txBody>
      </p:sp>
      <p:sp>
        <p:nvSpPr>
          <p:cNvPr id="15365" name="Espace réservé de la date 5"/>
          <p:cNvSpPr>
            <a:spLocks noGrp="1"/>
          </p:cNvSpPr>
          <p:nvPr>
            <p:ph type="dt" sz="quarter" idx="4294967295"/>
          </p:nvPr>
        </p:nvSpPr>
        <p:spPr bwMode="auto">
          <a:xfrm>
            <a:off x="6588125" y="6572250"/>
            <a:ext cx="1439863" cy="285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altLang="fr-FR" sz="1200" b="0" dirty="0">
                <a:solidFill>
                  <a:srgbClr val="1F5BA5"/>
                </a:solidFill>
                <a:latin typeface="Calibri" pitchFamily="34" charset="0"/>
              </a:rPr>
              <a:t>27 novembre </a:t>
            </a:r>
            <a:r>
              <a:rPr lang="fr-FR" altLang="fr-FR" sz="1200" b="0" dirty="0" smtClean="0">
                <a:solidFill>
                  <a:srgbClr val="1F5BA5"/>
                </a:solidFill>
                <a:latin typeface="Calibri" pitchFamily="34" charset="0"/>
              </a:rPr>
              <a:t>2014</a:t>
            </a:r>
            <a:endParaRPr lang="fr-FR" altLang="fr-FR" sz="1200" b="0" dirty="0">
              <a:solidFill>
                <a:srgbClr val="1F5BA5"/>
              </a:solidFill>
              <a:latin typeface="Calibri" pitchFamily="34" charset="0"/>
            </a:endParaRPr>
          </a:p>
        </p:txBody>
      </p:sp>
      <p:sp>
        <p:nvSpPr>
          <p:cNvPr id="7" name="Espace réservé du pied de page 3"/>
          <p:cNvSpPr>
            <a:spLocks noGrp="1"/>
          </p:cNvSpPr>
          <p:nvPr>
            <p:ph type="ftr" sz="quarter" idx="10"/>
          </p:nvPr>
        </p:nvSpPr>
        <p:spPr>
          <a:xfrm>
            <a:off x="500063" y="6572250"/>
            <a:ext cx="5800177" cy="28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sz="1200" b="0" dirty="0">
                <a:solidFill>
                  <a:srgbClr val="E4A300"/>
                </a:solidFill>
              </a:rPr>
              <a:t>Chambre de Commerce et d’Industrie de Région Auvergne</a:t>
            </a:r>
            <a:endParaRPr lang="fr-FR" altLang="fr-FR" sz="1200" b="0" dirty="0">
              <a:solidFill>
                <a:srgbClr val="E4A300"/>
              </a:solidFill>
              <a:latin typeface="Calibri" pitchFamily="34" charset="0"/>
            </a:endParaRPr>
          </a:p>
          <a:p>
            <a:pPr eaLnBrk="1" hangingPunct="1">
              <a:spcBef>
                <a:spcPct val="0"/>
              </a:spcBef>
            </a:pPr>
            <a:endParaRPr lang="fr-FR" altLang="fr-FR" sz="1200" b="0" dirty="0" smtClean="0">
              <a:solidFill>
                <a:srgbClr val="E4A300"/>
              </a:solidFill>
              <a:latin typeface="Calibri" pitchFamily="34" charset="0"/>
            </a:endParaRPr>
          </a:p>
        </p:txBody>
      </p:sp>
    </p:spTree>
    <p:extLst>
      <p:ext uri="{BB962C8B-B14F-4D97-AF65-F5344CB8AC3E}">
        <p14:creationId xmlns:p14="http://schemas.microsoft.com/office/powerpoint/2010/main" val="3168611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altLang="fr-FR" b="0" dirty="0" smtClean="0">
                <a:ea typeface="ＭＳ Ｐゴシック" pitchFamily="34" charset="-128"/>
              </a:rPr>
              <a:t>La mise en œuvre des accords et règles existant (2)</a:t>
            </a:r>
            <a:endParaRPr lang="fr-FR" altLang="fr-FR" b="0" dirty="0" smtClean="0">
              <a:effectLst/>
              <a:ea typeface="ＭＳ Ｐゴシック" pitchFamily="34" charset="-128"/>
            </a:endParaRPr>
          </a:p>
        </p:txBody>
      </p:sp>
      <p:sp>
        <p:nvSpPr>
          <p:cNvPr id="4099" name="Espace réservé du contenu 2"/>
          <p:cNvSpPr>
            <a:spLocks noGrp="1"/>
          </p:cNvSpPr>
          <p:nvPr>
            <p:ph idx="1"/>
          </p:nvPr>
        </p:nvSpPr>
        <p:spPr>
          <a:xfrm>
            <a:off x="323528" y="1052736"/>
            <a:ext cx="8553480" cy="5143536"/>
          </a:xfrm>
        </p:spPr>
        <p:txBody>
          <a:bodyPr/>
          <a:lstStyle/>
          <a:p>
            <a:pPr marL="0" indent="0">
              <a:defRPr/>
            </a:pPr>
            <a:r>
              <a:rPr lang="fr-FR" altLang="fr-FR" b="0" dirty="0" smtClean="0">
                <a:ea typeface="ＭＳ Ｐゴシック" pitchFamily="34" charset="-128"/>
                <a:cs typeface="ＭＳ Ｐゴシック" pitchFamily="34" charset="-128"/>
              </a:rPr>
              <a:t> Par l’administration et la mise en œuvre des </a:t>
            </a:r>
            <a:r>
              <a:rPr lang="fr-FR" altLang="fr-FR" b="0" dirty="0">
                <a:ea typeface="ＭＳ Ｐゴシック" pitchFamily="34" charset="-128"/>
                <a:cs typeface="ＭＳ Ｐゴシック" pitchFamily="34" charset="-128"/>
              </a:rPr>
              <a:t>60 accords et décisions </a:t>
            </a:r>
            <a:r>
              <a:rPr lang="fr-FR" altLang="fr-FR" b="0" dirty="0" smtClean="0">
                <a:ea typeface="ＭＳ Ｐゴシック" pitchFamily="34" charset="-128"/>
                <a:cs typeface="ＭＳ Ｐゴシック" pitchFamily="34" charset="-128"/>
              </a:rPr>
              <a:t>multilatéraux existant (550 pages)</a:t>
            </a:r>
          </a:p>
          <a:p>
            <a:pPr marL="324000" lvl="1" indent="0">
              <a:defRPr/>
            </a:pPr>
            <a:r>
              <a:rPr lang="fr-FR" altLang="fr-FR" b="0" dirty="0" smtClean="0">
                <a:ea typeface="ＭＳ Ｐゴシック" pitchFamily="34" charset="-128"/>
                <a:cs typeface="ＭＳ Ｐゴシック" pitchFamily="34" charset="-128"/>
              </a:rPr>
              <a:t> Fondés sur le principe </a:t>
            </a:r>
            <a:r>
              <a:rPr lang="fr-FR" altLang="fr-FR" b="0" dirty="0">
                <a:ea typeface="ＭＳ Ｐゴシック" pitchFamily="34" charset="-128"/>
                <a:cs typeface="ＭＳ Ｐゴシック" pitchFamily="34" charset="-128"/>
              </a:rPr>
              <a:t>de non-discrimination (clause de la nation la plus favorisée, traitement </a:t>
            </a:r>
            <a:r>
              <a:rPr lang="fr-FR" altLang="fr-FR" b="0" dirty="0" smtClean="0">
                <a:ea typeface="ＭＳ Ｐゴシック" pitchFamily="34" charset="-128"/>
                <a:cs typeface="ＭＳ Ｐゴシック" pitchFamily="34" charset="-128"/>
              </a:rPr>
              <a:t>national)</a:t>
            </a:r>
          </a:p>
          <a:p>
            <a:pPr marL="324000" lvl="1" indent="0">
              <a:defRPr/>
            </a:pPr>
            <a:r>
              <a:rPr lang="fr-FR" altLang="fr-FR" b="0" dirty="0" smtClean="0">
                <a:ea typeface="ＭＳ Ｐゴシック" pitchFamily="34" charset="-128"/>
                <a:cs typeface="ＭＳ Ｐゴシック" pitchFamily="34" charset="-128"/>
              </a:rPr>
              <a:t> Encouragent </a:t>
            </a:r>
            <a:r>
              <a:rPr lang="fr-FR" altLang="fr-FR" b="0" dirty="0">
                <a:ea typeface="ＭＳ Ｐゴシック" pitchFamily="34" charset="-128"/>
                <a:cs typeface="ＭＳ Ｐゴシック" pitchFamily="34" charset="-128"/>
              </a:rPr>
              <a:t>l’ouverture, la </a:t>
            </a:r>
            <a:r>
              <a:rPr lang="fr-FR" altLang="fr-FR" b="0" dirty="0" smtClean="0">
                <a:ea typeface="ＭＳ Ｐゴシック" pitchFamily="34" charset="-128"/>
                <a:cs typeface="ＭＳ Ｐゴシック" pitchFamily="34" charset="-128"/>
              </a:rPr>
              <a:t>prévisibilité, </a:t>
            </a:r>
            <a:r>
              <a:rPr lang="fr-FR" altLang="fr-FR" b="0" dirty="0">
                <a:ea typeface="ＭＳ Ｐゴシック" pitchFamily="34" charset="-128"/>
                <a:cs typeface="ＭＳ Ｐゴシック" pitchFamily="34" charset="-128"/>
              </a:rPr>
              <a:t>la </a:t>
            </a:r>
            <a:r>
              <a:rPr lang="fr-FR" altLang="fr-FR" b="0" dirty="0" smtClean="0">
                <a:ea typeface="ＭＳ Ｐゴシック" pitchFamily="34" charset="-128"/>
                <a:cs typeface="ＭＳ Ｐゴシック" pitchFamily="34" charset="-128"/>
              </a:rPr>
              <a:t>transparence, la compétitivité</a:t>
            </a:r>
            <a:endParaRPr lang="fr-FR" altLang="fr-FR" b="0" dirty="0">
              <a:ea typeface="ＭＳ Ｐゴシック" pitchFamily="34" charset="-128"/>
              <a:cs typeface="ＭＳ Ｐゴシック" pitchFamily="34" charset="-128"/>
            </a:endParaRPr>
          </a:p>
          <a:p>
            <a:pPr marL="0" indent="0">
              <a:buNone/>
              <a:defRPr/>
            </a:pPr>
            <a:endParaRPr lang="fr-FR" altLang="fr-FR" b="0" dirty="0" smtClean="0">
              <a:ea typeface="ＭＳ Ｐゴシック" pitchFamily="34" charset="-128"/>
              <a:cs typeface="ＭＳ Ｐゴシック" pitchFamily="34" charset="-128"/>
            </a:endParaRPr>
          </a:p>
          <a:p>
            <a:pPr>
              <a:defRPr/>
            </a:pPr>
            <a:r>
              <a:rPr lang="fr-FR" altLang="fr-FR" b="0" dirty="0" smtClean="0">
                <a:ea typeface="ＭＳ Ｐゴシック" pitchFamily="34" charset="-128"/>
                <a:cs typeface="ＭＳ Ｐゴシック" pitchFamily="34" charset="-128"/>
              </a:rPr>
              <a:t>Par le dialogue technique et l’intervention politique avec les partenaires. En vue de sensibiliser </a:t>
            </a:r>
            <a:r>
              <a:rPr lang="fr-FR" altLang="fr-FR" b="0" dirty="0">
                <a:ea typeface="ＭＳ Ｐゴシック" pitchFamily="34" charset="-128"/>
                <a:cs typeface="ＭＳ Ｐゴシック" pitchFamily="34" charset="-128"/>
              </a:rPr>
              <a:t>les partenaires sur les mesures ayant des effets défavorables sur le </a:t>
            </a:r>
            <a:r>
              <a:rPr lang="fr-FR" altLang="fr-FR" b="0" dirty="0" smtClean="0">
                <a:ea typeface="ＭＳ Ｐゴシック" pitchFamily="34" charset="-128"/>
                <a:cs typeface="ＭＳ Ｐゴシック" pitchFamily="34" charset="-128"/>
              </a:rPr>
              <a:t>commerce. </a:t>
            </a:r>
          </a:p>
          <a:p>
            <a:pPr marL="0" indent="0">
              <a:buNone/>
              <a:defRPr/>
            </a:pPr>
            <a:r>
              <a:rPr lang="fr-FR" altLang="fr-FR" b="0" dirty="0">
                <a:ea typeface="ＭＳ Ｐゴシック" pitchFamily="34" charset="-128"/>
                <a:cs typeface="ＭＳ Ｐゴシック" pitchFamily="34" charset="-128"/>
              </a:rPr>
              <a:t> </a:t>
            </a:r>
            <a:r>
              <a:rPr lang="fr-FR" altLang="fr-FR" b="0" dirty="0" smtClean="0">
                <a:ea typeface="ＭＳ Ｐゴシック" pitchFamily="34" charset="-128"/>
                <a:cs typeface="ＭＳ Ｐゴシック" pitchFamily="34" charset="-128"/>
              </a:rPr>
              <a:t>    Le dialogue est mené dans le format : </a:t>
            </a:r>
          </a:p>
          <a:p>
            <a:pPr marL="0" indent="0">
              <a:buNone/>
              <a:defRPr/>
            </a:pPr>
            <a:endParaRPr lang="fr-FR" altLang="fr-FR" b="0" dirty="0" smtClean="0">
              <a:ea typeface="ＭＳ Ｐゴシック" pitchFamily="34" charset="-128"/>
              <a:cs typeface="ＭＳ Ｐゴシック" pitchFamily="34" charset="-128"/>
            </a:endParaRPr>
          </a:p>
          <a:p>
            <a:pPr lvl="1">
              <a:defRPr/>
            </a:pPr>
            <a:r>
              <a:rPr lang="fr-FR" altLang="fr-FR" dirty="0" smtClean="0">
                <a:ea typeface="ＭＳ Ｐゴシック" pitchFamily="34" charset="-128"/>
                <a:cs typeface="ＭＳ Ｐゴシック" pitchFamily="34" charset="-128"/>
              </a:rPr>
              <a:t>bilatéral, </a:t>
            </a:r>
            <a:r>
              <a:rPr lang="fr-FR" altLang="fr-FR" b="0" dirty="0" smtClean="0">
                <a:ea typeface="ＭＳ Ｐゴシック" pitchFamily="34" charset="-128"/>
                <a:cs typeface="ＭＳ Ｐゴシック" pitchFamily="34" charset="-128"/>
              </a:rPr>
              <a:t>par les gouvernements des Etats membres et/ou la Commission européenne</a:t>
            </a:r>
          </a:p>
          <a:p>
            <a:pPr lvl="1">
              <a:defRPr/>
            </a:pPr>
            <a:r>
              <a:rPr lang="fr-FR" altLang="fr-FR" sz="1800" dirty="0" smtClean="0">
                <a:ea typeface="ＭＳ Ｐゴシック" pitchFamily="34" charset="-128"/>
                <a:cs typeface="ＭＳ Ｐゴシック" pitchFamily="34" charset="-128"/>
              </a:rPr>
              <a:t>et/ou multilatéral,</a:t>
            </a:r>
            <a:r>
              <a:rPr lang="fr-FR" altLang="fr-FR" sz="1800" b="0" dirty="0" smtClean="0">
                <a:ea typeface="ＭＳ Ｐゴシック" pitchFamily="34" charset="-128"/>
                <a:cs typeface="ＭＳ Ｐゴシック" pitchFamily="34" charset="-128"/>
              </a:rPr>
              <a:t> par la pression des pairs dans les instances de l’OMC et en particulier au travers du mécanisme d’examen des politiques commerciales</a:t>
            </a:r>
            <a:endParaRPr altLang="fr-FR" sz="1800" b="0" dirty="0" smtClean="0">
              <a:ea typeface="ＭＳ Ｐゴシック" pitchFamily="34" charset="-128"/>
              <a:cs typeface="ＭＳ Ｐゴシック" pitchFamily="34" charset="-128"/>
            </a:endParaRPr>
          </a:p>
          <a:p>
            <a:pPr lvl="3">
              <a:defRPr/>
            </a:pPr>
            <a:endParaRPr altLang="fr-FR" sz="2200" dirty="0" smtClean="0">
              <a:solidFill>
                <a:srgbClr val="023787"/>
              </a:solidFill>
              <a:ea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sym typeface="Wingdings" pitchFamily="2" charset="2"/>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p:txBody>
      </p:sp>
      <p:sp>
        <p:nvSpPr>
          <p:cNvPr id="15364"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fld id="{6B88CE89-EFC7-4B14-8B31-36B150CDD1CA}" type="slidenum">
              <a:rPr lang="fr-FR" altLang="fr-FR" sz="1200" b="0">
                <a:solidFill>
                  <a:schemeClr val="bg1"/>
                </a:solidFill>
                <a:latin typeface="Calibri" pitchFamily="34" charset="0"/>
              </a:rPr>
              <a:pPr eaLnBrk="1" hangingPunct="1">
                <a:spcBef>
                  <a:spcPct val="0"/>
                </a:spcBef>
              </a:pPr>
              <a:t>11</a:t>
            </a:fld>
            <a:endParaRPr lang="fr-FR" altLang="fr-FR" sz="1200" b="0">
              <a:solidFill>
                <a:schemeClr val="bg1"/>
              </a:solidFill>
              <a:latin typeface="Calibri" pitchFamily="34" charset="0"/>
            </a:endParaRPr>
          </a:p>
        </p:txBody>
      </p:sp>
      <p:sp>
        <p:nvSpPr>
          <p:cNvPr id="15365" name="Espace réservé de la date 5"/>
          <p:cNvSpPr>
            <a:spLocks noGrp="1"/>
          </p:cNvSpPr>
          <p:nvPr>
            <p:ph type="dt" sz="quarter" idx="4294967295"/>
          </p:nvPr>
        </p:nvSpPr>
        <p:spPr bwMode="auto">
          <a:xfrm>
            <a:off x="6588125" y="6572250"/>
            <a:ext cx="1439863" cy="285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altLang="fr-FR" sz="1200" b="0" dirty="0">
                <a:solidFill>
                  <a:srgbClr val="1F5BA5"/>
                </a:solidFill>
                <a:latin typeface="Calibri" pitchFamily="34" charset="0"/>
              </a:rPr>
              <a:t>27 novembre </a:t>
            </a:r>
            <a:r>
              <a:rPr lang="fr-FR" altLang="fr-FR" sz="1200" b="0" dirty="0" smtClean="0">
                <a:solidFill>
                  <a:srgbClr val="1F5BA5"/>
                </a:solidFill>
                <a:latin typeface="Calibri" pitchFamily="34" charset="0"/>
              </a:rPr>
              <a:t>2014</a:t>
            </a:r>
            <a:endParaRPr lang="fr-FR" altLang="fr-FR" sz="1200" b="0" dirty="0">
              <a:solidFill>
                <a:srgbClr val="1F5BA5"/>
              </a:solidFill>
              <a:latin typeface="Calibri" pitchFamily="34" charset="0"/>
            </a:endParaRPr>
          </a:p>
        </p:txBody>
      </p:sp>
      <p:sp>
        <p:nvSpPr>
          <p:cNvPr id="7" name="Espace réservé du pied de page 3"/>
          <p:cNvSpPr>
            <a:spLocks noGrp="1"/>
          </p:cNvSpPr>
          <p:nvPr>
            <p:ph type="ftr" sz="quarter" idx="10"/>
          </p:nvPr>
        </p:nvSpPr>
        <p:spPr>
          <a:xfrm>
            <a:off x="500063" y="6572250"/>
            <a:ext cx="5800177" cy="28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sz="1200" b="0" dirty="0">
                <a:solidFill>
                  <a:srgbClr val="E4A300"/>
                </a:solidFill>
              </a:rPr>
              <a:t>Chambre de Commerce et d’Industrie de Région Auvergne</a:t>
            </a:r>
            <a:endParaRPr lang="fr-FR" altLang="fr-FR" sz="1200" b="0" dirty="0">
              <a:solidFill>
                <a:srgbClr val="E4A300"/>
              </a:solidFill>
              <a:latin typeface="Calibri" pitchFamily="34" charset="0"/>
            </a:endParaRPr>
          </a:p>
          <a:p>
            <a:pPr eaLnBrk="1" hangingPunct="1">
              <a:spcBef>
                <a:spcPct val="0"/>
              </a:spcBef>
            </a:pPr>
            <a:r>
              <a:rPr lang="fr-FR" altLang="fr-FR" sz="1200" b="0" dirty="0" smtClean="0">
                <a:solidFill>
                  <a:srgbClr val="E4A300"/>
                </a:solidFill>
                <a:latin typeface="Calibri" pitchFamily="34" charset="0"/>
              </a:rPr>
              <a:t>	</a:t>
            </a:r>
          </a:p>
        </p:txBody>
      </p:sp>
    </p:spTree>
    <p:extLst>
      <p:ext uri="{BB962C8B-B14F-4D97-AF65-F5344CB8AC3E}">
        <p14:creationId xmlns:p14="http://schemas.microsoft.com/office/powerpoint/2010/main" val="664038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altLang="fr-FR" b="0" dirty="0" smtClean="0">
                <a:ea typeface="ＭＳ Ｐゴシック" pitchFamily="34" charset="-128"/>
              </a:rPr>
              <a:t>La mise en œuvre des accords et règles existant (3)</a:t>
            </a:r>
            <a:endParaRPr lang="fr-FR" altLang="fr-FR" b="0" dirty="0" smtClean="0">
              <a:effectLst/>
              <a:ea typeface="ＭＳ Ｐゴシック" pitchFamily="34" charset="-128"/>
            </a:endParaRPr>
          </a:p>
        </p:txBody>
      </p:sp>
      <p:sp>
        <p:nvSpPr>
          <p:cNvPr id="4099" name="Espace réservé du contenu 2"/>
          <p:cNvSpPr>
            <a:spLocks noGrp="1"/>
          </p:cNvSpPr>
          <p:nvPr>
            <p:ph idx="1"/>
          </p:nvPr>
        </p:nvSpPr>
        <p:spPr>
          <a:xfrm>
            <a:off x="323528" y="1052736"/>
            <a:ext cx="8553480" cy="5143536"/>
          </a:xfrm>
        </p:spPr>
        <p:txBody>
          <a:bodyPr/>
          <a:lstStyle/>
          <a:p>
            <a:pPr>
              <a:defRPr/>
            </a:pPr>
            <a:r>
              <a:rPr lang="fr-FR" altLang="fr-FR" sz="2200" b="0" dirty="0" smtClean="0">
                <a:ea typeface="ＭＳ Ｐゴシック" pitchFamily="34" charset="-128"/>
                <a:cs typeface="ＭＳ Ｐゴシック" pitchFamily="34" charset="-128"/>
              </a:rPr>
              <a:t>Par l’utilisation des instruments de défense commerciale :</a:t>
            </a:r>
          </a:p>
          <a:p>
            <a:pPr lvl="1">
              <a:defRPr/>
            </a:pPr>
            <a:r>
              <a:rPr lang="fr-FR" altLang="fr-FR" b="0" dirty="0" smtClean="0">
                <a:ea typeface="ＭＳ Ｐゴシック" pitchFamily="34" charset="-128"/>
                <a:cs typeface="ＭＳ Ｐゴシック" pitchFamily="34" charset="-128"/>
              </a:rPr>
              <a:t>procédures antidumping, anti-subvention et sauvegarde</a:t>
            </a:r>
          </a:p>
          <a:p>
            <a:pPr>
              <a:defRPr/>
            </a:pPr>
            <a:endParaRPr lang="fr-FR" altLang="fr-FR" sz="2200" b="0" dirty="0" smtClean="0">
              <a:ea typeface="ＭＳ Ｐゴシック" pitchFamily="34" charset="-128"/>
              <a:cs typeface="ＭＳ Ｐゴシック" pitchFamily="34" charset="-128"/>
            </a:endParaRPr>
          </a:p>
          <a:p>
            <a:pPr>
              <a:defRPr/>
            </a:pPr>
            <a:r>
              <a:rPr lang="fr-FR" altLang="fr-FR" sz="2200" b="0" dirty="0" smtClean="0">
                <a:ea typeface="ＭＳ Ｐゴシック" pitchFamily="34" charset="-128"/>
                <a:cs typeface="ＭＳ Ｐゴシック" pitchFamily="34" charset="-128"/>
              </a:rPr>
              <a:t>par l’utilisation des instruments juridiques de règlement des différends :</a:t>
            </a:r>
          </a:p>
          <a:p>
            <a:pPr marL="324000" lvl="1" indent="0">
              <a:defRPr/>
            </a:pPr>
            <a:r>
              <a:rPr lang="fr-FR" altLang="fr-FR" b="0" dirty="0" smtClean="0">
                <a:ea typeface="ＭＳ Ｐゴシック" pitchFamily="34" charset="-128"/>
                <a:cs typeface="ＭＳ Ｐゴシック" pitchFamily="34" charset="-128"/>
              </a:rPr>
              <a:t>Activation des clauses spécifiques inclues dans les accords commerciaux bilatéraux</a:t>
            </a:r>
          </a:p>
          <a:p>
            <a:pPr marL="324000" lvl="1" indent="0">
              <a:defRPr/>
            </a:pPr>
            <a:r>
              <a:rPr lang="fr-FR" altLang="fr-FR" sz="1800" b="0" i="1" dirty="0">
                <a:solidFill>
                  <a:srgbClr val="1F5BA5"/>
                </a:solidFill>
                <a:latin typeface="Arial" panose="020B0604020202020204" pitchFamily="34" charset="0"/>
                <a:ea typeface="ＭＳ Ｐゴシック" pitchFamily="34" charset="-128"/>
                <a:cs typeface="ＭＳ Ｐゴシック" pitchFamily="34" charset="-128"/>
              </a:rPr>
              <a:t> </a:t>
            </a:r>
            <a:r>
              <a:rPr lang="fr-FR" altLang="fr-FR" sz="1800" i="1" dirty="0" smtClean="0">
                <a:solidFill>
                  <a:srgbClr val="1F5BA5"/>
                </a:solidFill>
                <a:latin typeface="Arial" panose="020B0604020202020204" pitchFamily="34" charset="0"/>
                <a:ea typeface="ＭＳ Ｐゴシック" pitchFamily="34" charset="-128"/>
                <a:cs typeface="ＭＳ Ｐゴシック" pitchFamily="34" charset="-128"/>
              </a:rPr>
              <a:t>Règlement </a:t>
            </a:r>
            <a:r>
              <a:rPr lang="fr-FR" altLang="fr-FR" sz="1800" i="1" dirty="0">
                <a:solidFill>
                  <a:srgbClr val="1F5BA5"/>
                </a:solidFill>
                <a:latin typeface="Arial" panose="020B0604020202020204" pitchFamily="34" charset="0"/>
                <a:ea typeface="ＭＳ Ｐゴシック" pitchFamily="34" charset="-128"/>
                <a:cs typeface="ＭＳ Ｐゴシック" pitchFamily="34" charset="-128"/>
              </a:rPr>
              <a:t>sur les obstacles au commerce/ROC </a:t>
            </a:r>
            <a:r>
              <a:rPr lang="fr-FR" altLang="fr-FR" sz="1800" b="0" i="1" dirty="0">
                <a:solidFill>
                  <a:srgbClr val="1F5BA5"/>
                </a:solidFill>
                <a:latin typeface="Arial" panose="020B0604020202020204" pitchFamily="34" charset="0"/>
                <a:ea typeface="ＭＳ Ｐゴシック" pitchFamily="34" charset="-128"/>
                <a:cs typeface="ＭＳ Ｐゴシック" pitchFamily="34" charset="-128"/>
              </a:rPr>
              <a:t>: </a:t>
            </a:r>
            <a:r>
              <a:rPr lang="fr-FR" sz="1800" b="0" i="1" dirty="0" smtClean="0">
                <a:solidFill>
                  <a:srgbClr val="1F5BA5"/>
                </a:solidFill>
                <a:latin typeface="Arial" panose="020B0604020202020204" pitchFamily="34" charset="0"/>
                <a:ea typeface="ＭＳ Ｐゴシック" pitchFamily="34" charset="-128"/>
                <a:cs typeface="ＭＳ Ｐゴシック" pitchFamily="34" charset="-128"/>
              </a:rPr>
              <a:t>instrument </a:t>
            </a:r>
            <a:r>
              <a:rPr lang="fr-FR" sz="1800" b="0" i="1" dirty="0">
                <a:solidFill>
                  <a:srgbClr val="1F5BA5"/>
                </a:solidFill>
                <a:latin typeface="Arial" panose="020B0604020202020204" pitchFamily="34" charset="0"/>
                <a:ea typeface="ＭＳ Ｐゴシック" pitchFamily="34" charset="-128"/>
                <a:cs typeface="ＭＳ Ｐゴシック" pitchFamily="34" charset="-128"/>
              </a:rPr>
              <a:t>juridique qui donne le droit aux entreprises et industries de l’UE </a:t>
            </a:r>
            <a:r>
              <a:rPr lang="fr-FR" sz="1800" b="0" i="1" dirty="0" smtClean="0">
                <a:solidFill>
                  <a:srgbClr val="1F5BA5"/>
                </a:solidFill>
                <a:latin typeface="Arial" panose="020B0604020202020204" pitchFamily="34" charset="0"/>
                <a:ea typeface="ＭＳ Ｐゴシック" pitchFamily="34" charset="-128"/>
                <a:cs typeface="ＭＳ Ｐゴシック" pitchFamily="34" charset="-128"/>
              </a:rPr>
              <a:t>ou à </a:t>
            </a:r>
            <a:r>
              <a:rPr lang="fr-FR" sz="1800" b="0" i="1" dirty="0">
                <a:solidFill>
                  <a:srgbClr val="1F5BA5"/>
                </a:solidFill>
                <a:latin typeface="Arial" panose="020B0604020202020204" pitchFamily="34" charset="0"/>
                <a:ea typeface="ＭＳ Ｐゴシック" pitchFamily="34" charset="-128"/>
                <a:cs typeface="ＭＳ Ｐゴシック" pitchFamily="34" charset="-128"/>
              </a:rPr>
              <a:t>leurs associations de même qu’aux États membres de l’UE de déposer une plainte auprès de </a:t>
            </a:r>
            <a:r>
              <a:rPr lang="fr-FR" sz="1800" b="0" i="1" dirty="0" smtClean="0">
                <a:solidFill>
                  <a:srgbClr val="1F5BA5"/>
                </a:solidFill>
                <a:latin typeface="Arial" panose="020B0604020202020204" pitchFamily="34" charset="0"/>
                <a:ea typeface="ＭＳ Ｐゴシック" pitchFamily="34" charset="-128"/>
                <a:cs typeface="ＭＳ Ｐゴシック" pitchFamily="34" charset="-128"/>
              </a:rPr>
              <a:t>la Commission</a:t>
            </a:r>
          </a:p>
          <a:p>
            <a:pPr marL="324000" lvl="1" indent="0">
              <a:defRPr/>
            </a:pPr>
            <a:r>
              <a:rPr lang="fr-FR" altLang="fr-FR" b="0" dirty="0" smtClean="0">
                <a:ea typeface="ＭＳ Ｐゴシック" pitchFamily="34" charset="-128"/>
                <a:cs typeface="ＭＳ Ｐゴシック" pitchFamily="34" charset="-128"/>
              </a:rPr>
              <a:t>Activation du </a:t>
            </a:r>
            <a:r>
              <a:rPr lang="fr-FR" altLang="fr-FR" dirty="0" smtClean="0">
                <a:ea typeface="ＭＳ Ｐゴシック" pitchFamily="34" charset="-128"/>
                <a:cs typeface="ＭＳ Ｐゴシック" pitchFamily="34" charset="-128"/>
              </a:rPr>
              <a:t>mécanisme de règlement des différends </a:t>
            </a:r>
            <a:r>
              <a:rPr lang="fr-FR" altLang="fr-FR" b="0" dirty="0" smtClean="0">
                <a:ea typeface="ＭＳ Ｐゴシック" pitchFamily="34" charset="-128"/>
                <a:cs typeface="ＭＳ Ｐゴシック" pitchFamily="34" charset="-128"/>
              </a:rPr>
              <a:t>de l’Organisation mondiale du Commerce (ouverture de 486 procédures depuis la création de l’OMC en 1995)</a:t>
            </a:r>
            <a:endParaRPr altLang="fr-FR" b="0" dirty="0" smtClean="0">
              <a:ea typeface="ＭＳ Ｐゴシック" pitchFamily="34" charset="-128"/>
              <a:cs typeface="ＭＳ Ｐゴシック" pitchFamily="34" charset="-128"/>
            </a:endParaRPr>
          </a:p>
          <a:p>
            <a:pPr marL="0" indent="0">
              <a:buFont typeface="Wingdings 3" pitchFamily="18" charset="2"/>
              <a:buNone/>
              <a:defRPr/>
            </a:pPr>
            <a:endParaRPr altLang="fr-FR" sz="2200" dirty="0" smtClean="0">
              <a:ea typeface="ＭＳ Ｐゴシック" pitchFamily="34" charset="-128"/>
              <a:cs typeface="ＭＳ Ｐゴシック" pitchFamily="34" charset="-128"/>
            </a:endParaRPr>
          </a:p>
          <a:p>
            <a:pPr lvl="3">
              <a:defRPr/>
            </a:pPr>
            <a:endParaRPr altLang="fr-FR" sz="2200" dirty="0" smtClean="0">
              <a:solidFill>
                <a:srgbClr val="023787"/>
              </a:solidFill>
              <a:ea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sym typeface="Wingdings" pitchFamily="2" charset="2"/>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p:txBody>
      </p:sp>
      <p:sp>
        <p:nvSpPr>
          <p:cNvPr id="15364"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fld id="{6B88CE89-EFC7-4B14-8B31-36B150CDD1CA}" type="slidenum">
              <a:rPr lang="fr-FR" altLang="fr-FR" sz="1200" b="0">
                <a:solidFill>
                  <a:schemeClr val="bg1"/>
                </a:solidFill>
                <a:latin typeface="Calibri" pitchFamily="34" charset="0"/>
              </a:rPr>
              <a:pPr eaLnBrk="1" hangingPunct="1">
                <a:spcBef>
                  <a:spcPct val="0"/>
                </a:spcBef>
              </a:pPr>
              <a:t>12</a:t>
            </a:fld>
            <a:endParaRPr lang="fr-FR" altLang="fr-FR" sz="1200" b="0">
              <a:solidFill>
                <a:schemeClr val="bg1"/>
              </a:solidFill>
              <a:latin typeface="Calibri" pitchFamily="34" charset="0"/>
            </a:endParaRPr>
          </a:p>
        </p:txBody>
      </p:sp>
      <p:sp>
        <p:nvSpPr>
          <p:cNvPr id="15365" name="Espace réservé de la date 5"/>
          <p:cNvSpPr>
            <a:spLocks noGrp="1"/>
          </p:cNvSpPr>
          <p:nvPr>
            <p:ph type="dt" sz="quarter" idx="4294967295"/>
          </p:nvPr>
        </p:nvSpPr>
        <p:spPr bwMode="auto">
          <a:xfrm>
            <a:off x="6588125" y="6572250"/>
            <a:ext cx="1439863" cy="285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altLang="fr-FR" sz="1200" b="0" dirty="0">
                <a:solidFill>
                  <a:srgbClr val="1F5BA5"/>
                </a:solidFill>
                <a:latin typeface="Calibri" pitchFamily="34" charset="0"/>
              </a:rPr>
              <a:t>27 novembre </a:t>
            </a:r>
            <a:r>
              <a:rPr lang="fr-FR" altLang="fr-FR" sz="1200" b="0" dirty="0" smtClean="0">
                <a:solidFill>
                  <a:srgbClr val="1F5BA5"/>
                </a:solidFill>
                <a:latin typeface="Calibri" pitchFamily="34" charset="0"/>
              </a:rPr>
              <a:t>2014</a:t>
            </a:r>
            <a:endParaRPr lang="fr-FR" altLang="fr-FR" sz="1200" b="0" dirty="0">
              <a:solidFill>
                <a:srgbClr val="1F5BA5"/>
              </a:solidFill>
              <a:latin typeface="Calibri" pitchFamily="34" charset="0"/>
            </a:endParaRPr>
          </a:p>
        </p:txBody>
      </p:sp>
      <p:sp>
        <p:nvSpPr>
          <p:cNvPr id="7" name="Espace réservé du pied de page 3"/>
          <p:cNvSpPr>
            <a:spLocks noGrp="1"/>
          </p:cNvSpPr>
          <p:nvPr>
            <p:ph type="ftr" sz="quarter" idx="10"/>
          </p:nvPr>
        </p:nvSpPr>
        <p:spPr>
          <a:xfrm>
            <a:off x="500063" y="6572250"/>
            <a:ext cx="5800177" cy="28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sz="1200" b="0" dirty="0">
                <a:solidFill>
                  <a:srgbClr val="E4A300"/>
                </a:solidFill>
              </a:rPr>
              <a:t>Chambre de Commerce et d’Industrie de Région Auvergne</a:t>
            </a:r>
            <a:endParaRPr lang="fr-FR" altLang="fr-FR" sz="1200" b="0" dirty="0">
              <a:solidFill>
                <a:srgbClr val="E4A300"/>
              </a:solidFill>
              <a:latin typeface="Calibri" pitchFamily="34" charset="0"/>
            </a:endParaRPr>
          </a:p>
          <a:p>
            <a:pPr eaLnBrk="1" hangingPunct="1">
              <a:spcBef>
                <a:spcPct val="0"/>
              </a:spcBef>
            </a:pPr>
            <a:endParaRPr lang="fr-FR" altLang="fr-FR" sz="1200" b="0" dirty="0" smtClean="0">
              <a:solidFill>
                <a:srgbClr val="E4A300"/>
              </a:solidFill>
              <a:latin typeface="Calibri" pitchFamily="34" charset="0"/>
            </a:endParaRPr>
          </a:p>
        </p:txBody>
      </p:sp>
    </p:spTree>
    <p:extLst>
      <p:ext uri="{BB962C8B-B14F-4D97-AF65-F5344CB8AC3E}">
        <p14:creationId xmlns:p14="http://schemas.microsoft.com/office/powerpoint/2010/main" val="31686115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altLang="fr-FR" b="0" dirty="0" smtClean="0">
                <a:ea typeface="ＭＳ Ｐゴシック" pitchFamily="34" charset="-128"/>
              </a:rPr>
              <a:t>Contacts utiles</a:t>
            </a:r>
            <a:endParaRPr lang="fr-FR" altLang="fr-FR" b="0" dirty="0" smtClean="0">
              <a:effectLst/>
              <a:ea typeface="ＭＳ Ｐゴシック" pitchFamily="34" charset="-128"/>
            </a:endParaRPr>
          </a:p>
        </p:txBody>
      </p:sp>
      <p:sp>
        <p:nvSpPr>
          <p:cNvPr id="4099" name="Espace réservé du contenu 2"/>
          <p:cNvSpPr>
            <a:spLocks noGrp="1"/>
          </p:cNvSpPr>
          <p:nvPr>
            <p:ph idx="1"/>
          </p:nvPr>
        </p:nvSpPr>
        <p:spPr>
          <a:xfrm>
            <a:off x="323528" y="1052736"/>
            <a:ext cx="8553480" cy="5143536"/>
          </a:xfrm>
          <a:ln>
            <a:noFill/>
          </a:ln>
        </p:spPr>
        <p:txBody>
          <a:bodyPr/>
          <a:lstStyle/>
          <a:p>
            <a:pPr>
              <a:defRPr/>
            </a:pPr>
            <a:r>
              <a:rPr lang="fr-FR" altLang="fr-FR" b="0" dirty="0" smtClean="0">
                <a:ea typeface="ＭＳ Ｐゴシック" pitchFamily="34" charset="-128"/>
                <a:cs typeface="ＭＳ Ｐゴシック" pitchFamily="34" charset="-128"/>
              </a:rPr>
              <a:t>Chef de la mission </a:t>
            </a:r>
            <a:r>
              <a:rPr lang="fr-FR" altLang="fr-FR" b="0" dirty="0" err="1" smtClean="0">
                <a:ea typeface="ＭＳ Ｐゴシック" pitchFamily="34" charset="-128"/>
                <a:cs typeface="ＭＳ Ｐゴシック" pitchFamily="34" charset="-128"/>
              </a:rPr>
              <a:t>Direccte</a:t>
            </a:r>
            <a:r>
              <a:rPr lang="fr-FR" altLang="fr-FR" b="0" dirty="0" smtClean="0">
                <a:ea typeface="ＭＳ Ｐゴシック" pitchFamily="34" charset="-128"/>
                <a:cs typeface="ＭＳ Ｐゴシック" pitchFamily="34" charset="-128"/>
              </a:rPr>
              <a:t> International en Auvergne</a:t>
            </a:r>
          </a:p>
          <a:p>
            <a:pPr marL="0" indent="0">
              <a:buNone/>
              <a:defRPr/>
            </a:pPr>
            <a:r>
              <a:rPr lang="fr-FR" altLang="fr-FR" sz="1600" b="0" dirty="0" smtClean="0">
                <a:ea typeface="ＭＳ Ｐゴシック" pitchFamily="34" charset="-128"/>
                <a:cs typeface="ＭＳ Ｐゴシック" pitchFamily="34" charset="-128"/>
              </a:rPr>
              <a:t>Jean-marc.mignon@direccte.gouv.fr</a:t>
            </a:r>
            <a:endParaRPr lang="fr-FR" altLang="fr-FR" sz="1600" b="0" dirty="0">
              <a:ea typeface="ＭＳ Ｐゴシック" pitchFamily="34" charset="-128"/>
              <a:cs typeface="ＭＳ Ｐゴシック" pitchFamily="34" charset="-128"/>
            </a:endParaRPr>
          </a:p>
          <a:p>
            <a:pPr>
              <a:defRPr/>
            </a:pPr>
            <a:r>
              <a:rPr lang="fr-FR" altLang="fr-FR" b="0" dirty="0" smtClean="0">
                <a:ea typeface="ＭＳ Ｐゴシック" pitchFamily="34" charset="-128"/>
                <a:cs typeface="ＭＳ Ｐゴシック" pitchFamily="34" charset="-128"/>
              </a:rPr>
              <a:t>La Représentation de la France près l’Union </a:t>
            </a:r>
            <a:r>
              <a:rPr lang="fr-FR" altLang="fr-FR" b="0" dirty="0" smtClean="0">
                <a:ea typeface="ＭＳ Ｐゴシック" pitchFamily="34" charset="-128"/>
                <a:cs typeface="ＭＳ Ｐゴシック" pitchFamily="34" charset="-128"/>
              </a:rPr>
              <a:t>européenne/service économique</a:t>
            </a:r>
            <a:endParaRPr lang="fr-FR" altLang="fr-FR" b="0" dirty="0" smtClean="0">
              <a:ea typeface="ＭＳ Ｐゴシック" pitchFamily="34" charset="-128"/>
              <a:cs typeface="ＭＳ Ｐゴシック" pitchFamily="34" charset="-128"/>
            </a:endParaRPr>
          </a:p>
          <a:p>
            <a:pPr marL="0" indent="0">
              <a:buNone/>
              <a:defRPr/>
            </a:pPr>
            <a:r>
              <a:rPr lang="fr-FR" altLang="fr-FR" sz="1600" b="0" dirty="0" smtClean="0">
                <a:ea typeface="ＭＳ Ｐゴシック" pitchFamily="34" charset="-128"/>
                <a:cs typeface="ＭＳ Ｐゴシック" pitchFamily="34" charset="-128"/>
              </a:rPr>
              <a:t>rpfrance.eu/politique-commerciale-2502</a:t>
            </a:r>
          </a:p>
          <a:p>
            <a:pPr>
              <a:defRPr/>
            </a:pPr>
            <a:r>
              <a:rPr lang="fr-FR" altLang="fr-FR" b="0" dirty="0" smtClean="0">
                <a:ea typeface="ＭＳ Ｐゴシック" pitchFamily="34" charset="-128"/>
                <a:cs typeface="ＭＳ Ｐゴシック" pitchFamily="34" charset="-128"/>
              </a:rPr>
              <a:t>La Délégation de la France près l’OMC et les Services </a:t>
            </a:r>
            <a:r>
              <a:rPr lang="fr-FR" altLang="fr-FR" b="0" dirty="0">
                <a:ea typeface="ＭＳ Ｐゴシック" pitchFamily="34" charset="-128"/>
                <a:cs typeface="ＭＳ Ｐゴシック" pitchFamily="34" charset="-128"/>
              </a:rPr>
              <a:t>économiques des Ambassades de </a:t>
            </a:r>
            <a:r>
              <a:rPr lang="fr-FR" altLang="fr-FR" b="0" dirty="0" smtClean="0">
                <a:ea typeface="ＭＳ Ｐゴシック" pitchFamily="34" charset="-128"/>
                <a:cs typeface="ＭＳ Ｐゴシック" pitchFamily="34" charset="-128"/>
              </a:rPr>
              <a:t>France</a:t>
            </a:r>
          </a:p>
          <a:p>
            <a:pPr marL="0" indent="0">
              <a:buNone/>
              <a:defRPr/>
            </a:pPr>
            <a:r>
              <a:rPr lang="fr-FR" altLang="fr-FR" sz="1600" b="0" dirty="0" smtClean="0">
                <a:ea typeface="ＭＳ Ｐゴシック" pitchFamily="34" charset="-128"/>
                <a:cs typeface="ＭＳ Ｐゴシック" pitchFamily="34" charset="-128"/>
              </a:rPr>
              <a:t>tresor.economie.gouv.fr/Pays</a:t>
            </a:r>
          </a:p>
          <a:p>
            <a:pPr>
              <a:defRPr/>
            </a:pPr>
            <a:r>
              <a:rPr lang="fr-FR" altLang="fr-FR" b="0" dirty="0" smtClean="0">
                <a:ea typeface="ＭＳ Ｐゴシック" pitchFamily="34" charset="-128"/>
                <a:cs typeface="ＭＳ Ｐゴシック" pitchFamily="34" charset="-128"/>
              </a:rPr>
              <a:t>Direction générale au Commerce de la Commission européenne</a:t>
            </a:r>
          </a:p>
          <a:p>
            <a:pPr marL="0" indent="0">
              <a:buNone/>
              <a:defRPr/>
            </a:pPr>
            <a:r>
              <a:rPr lang="fr-FR" altLang="fr-FR" sz="1600" b="0" dirty="0" smtClean="0">
                <a:ea typeface="ＭＳ Ｐゴシック" pitchFamily="34" charset="-128"/>
                <a:cs typeface="ＭＳ Ｐゴシック" pitchFamily="34" charset="-128"/>
              </a:rPr>
              <a:t>ec.europa.eu/</a:t>
            </a:r>
            <a:r>
              <a:rPr lang="fr-FR" altLang="fr-FR" sz="1600" b="0" dirty="0" err="1" smtClean="0">
                <a:ea typeface="ＭＳ Ｐゴシック" pitchFamily="34" charset="-128"/>
                <a:cs typeface="ＭＳ Ｐゴシック" pitchFamily="34" charset="-128"/>
              </a:rPr>
              <a:t>trade</a:t>
            </a:r>
            <a:r>
              <a:rPr lang="fr-FR" altLang="fr-FR" sz="1600" b="0" dirty="0" smtClean="0">
                <a:ea typeface="ＭＳ Ｐゴシック" pitchFamily="34" charset="-128"/>
                <a:cs typeface="ＭＳ Ｐゴシック" pitchFamily="34" charset="-128"/>
              </a:rPr>
              <a:t>/</a:t>
            </a:r>
          </a:p>
          <a:p>
            <a:pPr>
              <a:defRPr/>
            </a:pPr>
            <a:r>
              <a:rPr lang="fr-FR" altLang="fr-FR" b="0" dirty="0" smtClean="0">
                <a:ea typeface="ＭＳ Ｐゴシック" pitchFamily="34" charset="-128"/>
                <a:cs typeface="ＭＳ Ｐゴシック" pitchFamily="34" charset="-128"/>
              </a:rPr>
              <a:t>Organisation mondiale du commerce</a:t>
            </a:r>
          </a:p>
          <a:p>
            <a:pPr marL="0" indent="0">
              <a:buNone/>
              <a:defRPr/>
            </a:pPr>
            <a:r>
              <a:rPr lang="fr-FR" altLang="fr-FR" sz="1600" b="0" dirty="0" smtClean="0">
                <a:ea typeface="ＭＳ Ｐゴシック" pitchFamily="34" charset="-128"/>
                <a:cs typeface="ＭＳ Ｐゴシック" pitchFamily="34" charset="-128"/>
              </a:rPr>
              <a:t>wto.org/indexfr.htm</a:t>
            </a:r>
            <a:endParaRPr lang="fr-FR" altLang="fr-FR" sz="1600" b="0" dirty="0">
              <a:ea typeface="ＭＳ Ｐゴシック" pitchFamily="34" charset="-128"/>
              <a:cs typeface="ＭＳ Ｐゴシック" pitchFamily="34" charset="-128"/>
            </a:endParaRPr>
          </a:p>
          <a:p>
            <a:pPr>
              <a:defRPr/>
            </a:pPr>
            <a:r>
              <a:rPr lang="fr-FR" altLang="fr-FR" b="0" dirty="0" smtClean="0">
                <a:ea typeface="ＭＳ Ｐゴシック" pitchFamily="34" charset="-128"/>
                <a:cs typeface="ＭＳ Ｐゴシック" pitchFamily="34" charset="-128"/>
              </a:rPr>
              <a:t>Base de données sur l’accès aux marchés</a:t>
            </a:r>
          </a:p>
          <a:p>
            <a:pPr marL="0" indent="0">
              <a:buNone/>
              <a:defRPr/>
            </a:pPr>
            <a:r>
              <a:rPr lang="fr-FR" altLang="fr-FR" sz="1600" b="0" dirty="0" smtClean="0">
                <a:ea typeface="ＭＳ Ｐゴシック" pitchFamily="34" charset="-128"/>
                <a:cs typeface="ＭＳ Ｐゴシック" pitchFamily="34" charset="-128"/>
              </a:rPr>
              <a:t>madb.europa.eu</a:t>
            </a:r>
          </a:p>
          <a:p>
            <a:pPr marL="0" indent="0">
              <a:buNone/>
              <a:defRPr/>
            </a:pPr>
            <a:endParaRPr lang="fr-FR" altLang="fr-FR" sz="2200" b="0"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p:txBody>
      </p:sp>
      <p:sp>
        <p:nvSpPr>
          <p:cNvPr id="15364"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fld id="{6B88CE89-EFC7-4B14-8B31-36B150CDD1CA}" type="slidenum">
              <a:rPr lang="fr-FR" altLang="fr-FR" sz="1200" b="0">
                <a:solidFill>
                  <a:schemeClr val="bg1"/>
                </a:solidFill>
                <a:latin typeface="Calibri" pitchFamily="34" charset="0"/>
              </a:rPr>
              <a:pPr eaLnBrk="1" hangingPunct="1">
                <a:spcBef>
                  <a:spcPct val="0"/>
                </a:spcBef>
              </a:pPr>
              <a:t>13</a:t>
            </a:fld>
            <a:endParaRPr lang="fr-FR" altLang="fr-FR" sz="1200" b="0">
              <a:solidFill>
                <a:schemeClr val="bg1"/>
              </a:solidFill>
              <a:latin typeface="Calibri" pitchFamily="34" charset="0"/>
            </a:endParaRPr>
          </a:p>
        </p:txBody>
      </p:sp>
      <p:sp>
        <p:nvSpPr>
          <p:cNvPr id="15365" name="Espace réservé de la date 5"/>
          <p:cNvSpPr>
            <a:spLocks noGrp="1"/>
          </p:cNvSpPr>
          <p:nvPr>
            <p:ph type="dt" sz="quarter" idx="4294967295"/>
          </p:nvPr>
        </p:nvSpPr>
        <p:spPr bwMode="auto">
          <a:xfrm>
            <a:off x="6588125" y="6572250"/>
            <a:ext cx="1439863" cy="285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altLang="fr-FR" sz="1200" b="0" dirty="0">
                <a:solidFill>
                  <a:srgbClr val="1F5BA5"/>
                </a:solidFill>
                <a:latin typeface="Calibri" pitchFamily="34" charset="0"/>
              </a:rPr>
              <a:t>27 novembre </a:t>
            </a:r>
            <a:r>
              <a:rPr lang="fr-FR" altLang="fr-FR" sz="1200" b="0" dirty="0" smtClean="0">
                <a:solidFill>
                  <a:srgbClr val="1F5BA5"/>
                </a:solidFill>
                <a:latin typeface="Calibri" pitchFamily="34" charset="0"/>
              </a:rPr>
              <a:t>2014</a:t>
            </a:r>
            <a:endParaRPr lang="fr-FR" altLang="fr-FR" sz="1200" b="0" dirty="0">
              <a:solidFill>
                <a:srgbClr val="1F5BA5"/>
              </a:solidFill>
              <a:latin typeface="Calibri" pitchFamily="34" charset="0"/>
            </a:endParaRPr>
          </a:p>
        </p:txBody>
      </p:sp>
      <p:sp>
        <p:nvSpPr>
          <p:cNvPr id="7" name="Espace réservé du pied de page 3"/>
          <p:cNvSpPr>
            <a:spLocks noGrp="1"/>
          </p:cNvSpPr>
          <p:nvPr>
            <p:ph type="ftr" sz="quarter" idx="10"/>
          </p:nvPr>
        </p:nvSpPr>
        <p:spPr>
          <a:xfrm>
            <a:off x="500063" y="6572250"/>
            <a:ext cx="5800177" cy="28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sz="1200" b="0" dirty="0">
                <a:solidFill>
                  <a:srgbClr val="E4A300"/>
                </a:solidFill>
              </a:rPr>
              <a:t>Chambre de Commerce et d’Industrie de Région Auvergne</a:t>
            </a:r>
            <a:endParaRPr lang="fr-FR" altLang="fr-FR" sz="1200" b="0" dirty="0">
              <a:solidFill>
                <a:srgbClr val="E4A300"/>
              </a:solidFill>
              <a:latin typeface="Calibri" pitchFamily="34" charset="0"/>
            </a:endParaRPr>
          </a:p>
          <a:p>
            <a:pPr eaLnBrk="1" hangingPunct="1">
              <a:spcBef>
                <a:spcPct val="0"/>
              </a:spcBef>
            </a:pPr>
            <a:r>
              <a:rPr lang="fr-FR" altLang="fr-FR" sz="1200" b="0" dirty="0" smtClean="0">
                <a:solidFill>
                  <a:srgbClr val="E4A300"/>
                </a:solidFill>
                <a:latin typeface="Calibri" pitchFamily="34" charset="0"/>
              </a:rPr>
              <a:t>	</a:t>
            </a:r>
          </a:p>
        </p:txBody>
      </p:sp>
    </p:spTree>
    <p:extLst>
      <p:ext uri="{BB962C8B-B14F-4D97-AF65-F5344CB8AC3E}">
        <p14:creationId xmlns:p14="http://schemas.microsoft.com/office/powerpoint/2010/main" val="944707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Espace réservé du contenu 2"/>
          <p:cNvSpPr>
            <a:spLocks noGrp="1"/>
          </p:cNvSpPr>
          <p:nvPr>
            <p:ph idx="1"/>
          </p:nvPr>
        </p:nvSpPr>
        <p:spPr/>
        <p:txBody>
          <a:bodyPr/>
          <a:lstStyle/>
          <a:p>
            <a:pPr marL="0" indent="0">
              <a:buFont typeface="Wingdings 3" pitchFamily="18" charset="2"/>
              <a:buNone/>
            </a:pPr>
            <a:endParaRPr altLang="fr-FR" dirty="0" smtClean="0">
              <a:ea typeface="ＭＳ Ｐゴシック" pitchFamily="34" charset="-128"/>
              <a:cs typeface="ＭＳ Ｐゴシック" pitchFamily="34" charset="-128"/>
            </a:endParaRPr>
          </a:p>
          <a:p>
            <a:pPr marL="0" indent="0">
              <a:buFont typeface="Wingdings 3" pitchFamily="18" charset="2"/>
              <a:buNone/>
            </a:pPr>
            <a:endParaRPr altLang="fr-FR" dirty="0" smtClean="0">
              <a:ea typeface="ＭＳ Ｐゴシック" pitchFamily="34" charset="-128"/>
              <a:cs typeface="ＭＳ Ｐゴシック" pitchFamily="34" charset="-128"/>
            </a:endParaRPr>
          </a:p>
          <a:p>
            <a:pPr marL="0" indent="0">
              <a:buFont typeface="Wingdings 3" pitchFamily="18" charset="2"/>
              <a:buNone/>
            </a:pPr>
            <a:endParaRPr altLang="fr-FR" dirty="0" smtClean="0">
              <a:ea typeface="ＭＳ Ｐゴシック" pitchFamily="34" charset="-128"/>
              <a:cs typeface="ＭＳ Ｐゴシック" pitchFamily="34" charset="-128"/>
            </a:endParaRPr>
          </a:p>
          <a:p>
            <a:pPr marL="0" indent="0">
              <a:buFont typeface="Wingdings 3" pitchFamily="18" charset="2"/>
              <a:buNone/>
            </a:pPr>
            <a:endParaRPr altLang="fr-FR" dirty="0" smtClean="0">
              <a:ea typeface="ＭＳ Ｐゴシック" pitchFamily="34" charset="-128"/>
              <a:cs typeface="ＭＳ Ｐゴシック" pitchFamily="34" charset="-128"/>
            </a:endParaRPr>
          </a:p>
          <a:p>
            <a:pPr marL="0" indent="0" algn="ctr">
              <a:buFont typeface="Wingdings 3" pitchFamily="18" charset="2"/>
              <a:buNone/>
            </a:pPr>
            <a:r>
              <a:rPr altLang="fr-FR" dirty="0" smtClean="0">
                <a:ea typeface="ＭＳ Ｐゴシック" pitchFamily="34" charset="-128"/>
                <a:cs typeface="ＭＳ Ｐゴシック" pitchFamily="34" charset="-128"/>
              </a:rPr>
              <a:t>MERCI DE VOTRE ATTENTION !</a:t>
            </a:r>
          </a:p>
        </p:txBody>
      </p:sp>
      <p:sp>
        <p:nvSpPr>
          <p:cNvPr id="26628"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fld id="{17CE2B35-6760-41DF-AE69-B91A0141D45F}" type="slidenum">
              <a:rPr lang="fr-FR" altLang="fr-FR" sz="1200" b="0">
                <a:solidFill>
                  <a:schemeClr val="bg1"/>
                </a:solidFill>
                <a:latin typeface="Calibri" pitchFamily="34" charset="0"/>
              </a:rPr>
              <a:pPr eaLnBrk="1" hangingPunct="1">
                <a:spcBef>
                  <a:spcPct val="0"/>
                </a:spcBef>
              </a:pPr>
              <a:t>14</a:t>
            </a:fld>
            <a:endParaRPr lang="fr-FR" altLang="fr-FR" sz="1200" b="0">
              <a:solidFill>
                <a:schemeClr val="bg1"/>
              </a:solidFill>
              <a:latin typeface="Calibri" pitchFamily="34" charset="0"/>
            </a:endParaRPr>
          </a:p>
        </p:txBody>
      </p:sp>
      <p:sp>
        <p:nvSpPr>
          <p:cNvPr id="26629" name="Espace réservé de la date 5"/>
          <p:cNvSpPr>
            <a:spLocks noGrp="1"/>
          </p:cNvSpPr>
          <p:nvPr>
            <p:ph type="dt" sz="quarter" idx="4294967295"/>
          </p:nvPr>
        </p:nvSpPr>
        <p:spPr bwMode="auto">
          <a:xfrm>
            <a:off x="6588125" y="6572250"/>
            <a:ext cx="1439863" cy="285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altLang="fr-FR" sz="1200" b="0" dirty="0">
                <a:solidFill>
                  <a:srgbClr val="1F5BA5"/>
                </a:solidFill>
                <a:latin typeface="Calibri" pitchFamily="34" charset="0"/>
              </a:rPr>
              <a:t>27 novembre </a:t>
            </a:r>
            <a:r>
              <a:rPr lang="fr-FR" altLang="fr-FR" sz="1200" b="0" dirty="0" smtClean="0">
                <a:solidFill>
                  <a:srgbClr val="1F5BA5"/>
                </a:solidFill>
                <a:latin typeface="Calibri" pitchFamily="34" charset="0"/>
              </a:rPr>
              <a:t>2014</a:t>
            </a:r>
            <a:endParaRPr lang="fr-FR" altLang="fr-FR" sz="1200" b="0" dirty="0">
              <a:solidFill>
                <a:srgbClr val="1F5BA5"/>
              </a:solidFill>
              <a:latin typeface="Calibri" pitchFamily="34" charset="0"/>
            </a:endParaRPr>
          </a:p>
        </p:txBody>
      </p:sp>
      <p:sp>
        <p:nvSpPr>
          <p:cNvPr id="6" name="Espace réservé du pied de page 3"/>
          <p:cNvSpPr>
            <a:spLocks noGrp="1"/>
          </p:cNvSpPr>
          <p:nvPr>
            <p:ph type="ftr" sz="quarter" idx="10"/>
          </p:nvPr>
        </p:nvSpPr>
        <p:spPr>
          <a:xfrm>
            <a:off x="467544" y="6583607"/>
            <a:ext cx="5800177" cy="28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sz="1200" b="0" dirty="0">
                <a:solidFill>
                  <a:srgbClr val="E4A300"/>
                </a:solidFill>
              </a:rPr>
              <a:t>Chambre de Commerce et d’Industrie de Région Auvergne</a:t>
            </a:r>
            <a:endParaRPr lang="fr-FR" altLang="fr-FR" sz="1200" b="0" dirty="0">
              <a:solidFill>
                <a:srgbClr val="E4A300"/>
              </a:solidFill>
              <a:latin typeface="Calibri" pitchFamily="34" charset="0"/>
            </a:endParaRPr>
          </a:p>
          <a:p>
            <a:pPr eaLnBrk="1" hangingPunct="1">
              <a:spcBef>
                <a:spcPct val="0"/>
              </a:spcBef>
            </a:pPr>
            <a:endParaRPr lang="fr-FR" altLang="fr-FR" sz="1200" b="0" dirty="0">
              <a:solidFill>
                <a:srgbClr val="E4A300"/>
              </a:solidFill>
              <a:latin typeface="Calibri" pitchFamily="34" charset="0"/>
            </a:endParaRPr>
          </a:p>
        </p:txBody>
      </p:sp>
    </p:spTree>
    <p:extLst>
      <p:ext uri="{BB962C8B-B14F-4D97-AF65-F5344CB8AC3E}">
        <p14:creationId xmlns:p14="http://schemas.microsoft.com/office/powerpoint/2010/main" val="3975857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altLang="fr-FR" b="0" dirty="0" smtClean="0">
                <a:ea typeface="ＭＳ Ｐゴシック" pitchFamily="34" charset="-128"/>
              </a:rPr>
              <a:t>Sommaire</a:t>
            </a:r>
            <a:endParaRPr lang="fr-FR" altLang="fr-FR" b="0" dirty="0" smtClean="0">
              <a:effectLst/>
              <a:ea typeface="ＭＳ Ｐゴシック" pitchFamily="34" charset="-128"/>
            </a:endParaRPr>
          </a:p>
        </p:txBody>
      </p:sp>
      <p:sp>
        <p:nvSpPr>
          <p:cNvPr id="4099" name="Espace réservé du contenu 2"/>
          <p:cNvSpPr>
            <a:spLocks noGrp="1"/>
          </p:cNvSpPr>
          <p:nvPr>
            <p:ph idx="1"/>
          </p:nvPr>
        </p:nvSpPr>
        <p:spPr>
          <a:xfrm>
            <a:off x="323528" y="1052736"/>
            <a:ext cx="8553480" cy="5143536"/>
          </a:xfrm>
        </p:spPr>
        <p:txBody>
          <a:bodyPr/>
          <a:lstStyle/>
          <a:p>
            <a:pPr marL="0" indent="0">
              <a:buNone/>
              <a:defRPr/>
            </a:pPr>
            <a:endParaRPr lang="fr-FR" altLang="fr-FR" sz="2200" b="0" dirty="0" smtClean="0">
              <a:ea typeface="ＭＳ Ｐゴシック" pitchFamily="34" charset="-128"/>
              <a:cs typeface="ＭＳ Ｐゴシック" pitchFamily="34" charset="-128"/>
            </a:endParaRPr>
          </a:p>
          <a:p>
            <a:pPr marL="0" indent="0">
              <a:buNone/>
              <a:defRPr/>
            </a:pPr>
            <a:endParaRPr lang="fr-FR" altLang="fr-FR" sz="2200" b="0" dirty="0">
              <a:ea typeface="ＭＳ Ｐゴシック" pitchFamily="34" charset="-128"/>
              <a:cs typeface="ＭＳ Ｐゴシック" pitchFamily="34" charset="-128"/>
            </a:endParaRPr>
          </a:p>
          <a:p>
            <a:pPr marL="0" indent="0">
              <a:buNone/>
              <a:defRPr/>
            </a:pPr>
            <a:r>
              <a:rPr lang="fr-FR" altLang="fr-FR" sz="2200" b="0" dirty="0" smtClean="0">
                <a:ea typeface="ＭＳ Ｐゴシック" pitchFamily="34" charset="-128"/>
                <a:cs typeface="ＭＳ Ｐゴシック" pitchFamily="34" charset="-128"/>
              </a:rPr>
              <a:t>1./ Eliminer les obstacles au sein de l’Union européenne</a:t>
            </a:r>
          </a:p>
          <a:p>
            <a:pPr marL="0" indent="0">
              <a:buNone/>
              <a:defRPr/>
            </a:pPr>
            <a:endParaRPr lang="fr-FR" altLang="fr-FR" sz="2200" b="0" dirty="0">
              <a:ea typeface="ＭＳ Ｐゴシック" pitchFamily="34" charset="-128"/>
              <a:cs typeface="ＭＳ Ｐゴシック" pitchFamily="34" charset="-128"/>
            </a:endParaRPr>
          </a:p>
          <a:p>
            <a:pPr marL="0" indent="0">
              <a:buNone/>
              <a:defRPr/>
            </a:pPr>
            <a:r>
              <a:rPr lang="fr-FR" altLang="fr-FR" sz="2200" b="0" dirty="0" smtClean="0">
                <a:ea typeface="ＭＳ Ｐゴシック" pitchFamily="34" charset="-128"/>
                <a:cs typeface="ＭＳ Ｐゴシック" pitchFamily="34" charset="-128"/>
              </a:rPr>
              <a:t>2./ Réduire/éliminer les obstacles à l’extérieur de </a:t>
            </a:r>
            <a:r>
              <a:rPr lang="fr-FR" altLang="fr-FR" sz="2200" b="0" dirty="0">
                <a:ea typeface="ＭＳ Ｐゴシック" pitchFamily="34" charset="-128"/>
                <a:cs typeface="ＭＳ Ｐゴシック" pitchFamily="34" charset="-128"/>
              </a:rPr>
              <a:t>l’Union européenne…</a:t>
            </a:r>
          </a:p>
          <a:p>
            <a:pPr marL="0" indent="0">
              <a:buNone/>
              <a:defRPr/>
            </a:pPr>
            <a:r>
              <a:rPr lang="fr-FR" altLang="fr-FR" sz="2200" b="0" dirty="0">
                <a:ea typeface="ＭＳ Ｐゴシック" pitchFamily="34" charset="-128"/>
                <a:cs typeface="ＭＳ Ｐゴシック" pitchFamily="34" charset="-128"/>
              </a:rPr>
              <a:t>...en assurant la promotion, dans le monde, des politiques et des principes du Marché intérieur </a:t>
            </a:r>
            <a:r>
              <a:rPr lang="fr-FR" altLang="fr-FR" sz="2200" b="0" dirty="0" smtClean="0">
                <a:ea typeface="ＭＳ Ｐゴシック" pitchFamily="34" charset="-128"/>
                <a:cs typeface="ＭＳ Ｐゴシック" pitchFamily="34" charset="-128"/>
              </a:rPr>
              <a:t>communautaire</a:t>
            </a:r>
            <a:endParaRPr lang="fr-FR" altLang="fr-FR" sz="2200" b="0" dirty="0">
              <a:ea typeface="ＭＳ Ｐゴシック" pitchFamily="34" charset="-128"/>
              <a:cs typeface="ＭＳ Ｐゴシック" pitchFamily="34" charset="-128"/>
            </a:endParaRPr>
          </a:p>
          <a:p>
            <a:pPr marL="0" indent="0">
              <a:buNone/>
              <a:defRPr/>
            </a:pPr>
            <a:r>
              <a:rPr lang="fr-FR" altLang="fr-FR" sz="2200" b="0" dirty="0" smtClean="0">
                <a:ea typeface="ＭＳ Ｐゴシック" pitchFamily="34" charset="-128"/>
                <a:cs typeface="ＭＳ Ｐゴシック" pitchFamily="34" charset="-128"/>
              </a:rPr>
              <a:t> </a:t>
            </a:r>
            <a:endParaRPr lang="fr-FR" altLang="fr-FR" sz="2200" b="0" dirty="0">
              <a:ea typeface="ＭＳ Ｐゴシック" pitchFamily="34" charset="-128"/>
              <a:cs typeface="ＭＳ Ｐゴシック" pitchFamily="34" charset="-128"/>
            </a:endParaRPr>
          </a:p>
          <a:p>
            <a:pPr marL="0" indent="0">
              <a:buNone/>
              <a:defRPr/>
            </a:pPr>
            <a:r>
              <a:rPr lang="fr-FR" altLang="fr-FR" sz="2200" b="0" dirty="0" smtClean="0">
                <a:ea typeface="ＭＳ Ｐゴシック" pitchFamily="34" charset="-128"/>
                <a:cs typeface="ＭＳ Ｐゴシック" pitchFamily="34" charset="-128"/>
              </a:rPr>
              <a:t>3./ La politique commerciale commune</a:t>
            </a:r>
          </a:p>
          <a:p>
            <a:pPr marL="0" indent="0">
              <a:buNone/>
              <a:defRPr/>
            </a:pPr>
            <a:endParaRPr lang="fr-FR" altLang="fr-FR" sz="2200" b="0" dirty="0">
              <a:ea typeface="ＭＳ Ｐゴシック" pitchFamily="34" charset="-128"/>
              <a:cs typeface="ＭＳ Ｐゴシック" pitchFamily="34" charset="-128"/>
            </a:endParaRPr>
          </a:p>
          <a:p>
            <a:pPr marL="0" indent="0">
              <a:buNone/>
              <a:defRPr/>
            </a:pPr>
            <a:endParaRPr altLang="fr-FR" sz="2200" b="0" dirty="0" smtClean="0">
              <a:ea typeface="ＭＳ Ｐゴシック" pitchFamily="34" charset="-128"/>
              <a:cs typeface="ＭＳ Ｐゴシック" pitchFamily="34" charset="-128"/>
            </a:endParaRPr>
          </a:p>
          <a:p>
            <a:pPr marL="0" indent="0">
              <a:buFont typeface="Wingdings 3" pitchFamily="18" charset="2"/>
              <a:buNone/>
              <a:defRPr/>
            </a:pPr>
            <a:endParaRPr altLang="fr-FR" sz="2200" dirty="0" smtClean="0">
              <a:ea typeface="ＭＳ Ｐゴシック" pitchFamily="34" charset="-128"/>
              <a:cs typeface="ＭＳ Ｐゴシック" pitchFamily="34" charset="-128"/>
            </a:endParaRPr>
          </a:p>
          <a:p>
            <a:pPr lvl="3">
              <a:defRPr/>
            </a:pPr>
            <a:endParaRPr altLang="fr-FR" sz="2200" dirty="0" smtClean="0">
              <a:solidFill>
                <a:srgbClr val="023787"/>
              </a:solidFill>
              <a:ea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sym typeface="Wingdings" pitchFamily="2" charset="2"/>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p:txBody>
      </p:sp>
      <p:sp>
        <p:nvSpPr>
          <p:cNvPr id="15364"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fld id="{6B88CE89-EFC7-4B14-8B31-36B150CDD1CA}" type="slidenum">
              <a:rPr lang="fr-FR" altLang="fr-FR" sz="1200" b="0">
                <a:solidFill>
                  <a:schemeClr val="bg1"/>
                </a:solidFill>
                <a:latin typeface="Calibri" pitchFamily="34" charset="0"/>
              </a:rPr>
              <a:pPr eaLnBrk="1" hangingPunct="1">
                <a:spcBef>
                  <a:spcPct val="0"/>
                </a:spcBef>
              </a:pPr>
              <a:t>2</a:t>
            </a:fld>
            <a:endParaRPr lang="fr-FR" altLang="fr-FR" sz="1200" b="0">
              <a:solidFill>
                <a:schemeClr val="bg1"/>
              </a:solidFill>
              <a:latin typeface="Calibri" pitchFamily="34" charset="0"/>
            </a:endParaRPr>
          </a:p>
        </p:txBody>
      </p:sp>
      <p:sp>
        <p:nvSpPr>
          <p:cNvPr id="15365" name="Espace réservé de la date 5"/>
          <p:cNvSpPr>
            <a:spLocks noGrp="1"/>
          </p:cNvSpPr>
          <p:nvPr>
            <p:ph type="dt" sz="quarter" idx="4294967295"/>
          </p:nvPr>
        </p:nvSpPr>
        <p:spPr bwMode="auto">
          <a:xfrm>
            <a:off x="6588125" y="6572250"/>
            <a:ext cx="1439863" cy="285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altLang="fr-FR" sz="1200" b="0" dirty="0" smtClean="0">
                <a:solidFill>
                  <a:srgbClr val="1F5BA5"/>
                </a:solidFill>
                <a:latin typeface="Calibri" pitchFamily="34" charset="0"/>
              </a:rPr>
              <a:t>27 novembre 2014</a:t>
            </a:r>
            <a:endParaRPr lang="fr-FR" altLang="fr-FR" sz="1200" b="0" dirty="0">
              <a:solidFill>
                <a:srgbClr val="1F5BA5"/>
              </a:solidFill>
              <a:latin typeface="Calibri" pitchFamily="34" charset="0"/>
            </a:endParaRPr>
          </a:p>
        </p:txBody>
      </p:sp>
      <p:sp>
        <p:nvSpPr>
          <p:cNvPr id="7" name="Espace réservé du pied de page 3"/>
          <p:cNvSpPr>
            <a:spLocks noGrp="1"/>
          </p:cNvSpPr>
          <p:nvPr>
            <p:ph type="ftr" sz="quarter" idx="10"/>
          </p:nvPr>
        </p:nvSpPr>
        <p:spPr>
          <a:xfrm>
            <a:off x="500063" y="6572250"/>
            <a:ext cx="5800177" cy="28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sz="1200" b="0" dirty="0">
                <a:solidFill>
                  <a:srgbClr val="E4A300"/>
                </a:solidFill>
              </a:rPr>
              <a:t>Chambre de Commerce et d’Industrie de Région Auvergne</a:t>
            </a:r>
            <a:endParaRPr lang="fr-FR" altLang="fr-FR" sz="1200" b="0" dirty="0">
              <a:solidFill>
                <a:srgbClr val="E4A300"/>
              </a:solidFill>
              <a:latin typeface="Calibri" pitchFamily="34" charset="0"/>
            </a:endParaRPr>
          </a:p>
          <a:p>
            <a:pPr eaLnBrk="1" hangingPunct="1">
              <a:spcBef>
                <a:spcPct val="0"/>
              </a:spcBef>
            </a:pPr>
            <a:endParaRPr lang="fr-FR" altLang="fr-FR" sz="1200" b="0" dirty="0" smtClean="0">
              <a:solidFill>
                <a:srgbClr val="E4A300"/>
              </a:solidFill>
              <a:latin typeface="Calibri" pitchFamily="34" charset="0"/>
            </a:endParaRPr>
          </a:p>
        </p:txBody>
      </p:sp>
    </p:spTree>
    <p:extLst>
      <p:ext uri="{BB962C8B-B14F-4D97-AF65-F5344CB8AC3E}">
        <p14:creationId xmlns:p14="http://schemas.microsoft.com/office/powerpoint/2010/main" val="738370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altLang="fr-FR" b="0" dirty="0" smtClean="0">
                <a:ea typeface="ＭＳ Ｐゴシック" pitchFamily="34" charset="-128"/>
              </a:rPr>
              <a:t>1./ Eliminer les obstacles au sein de l’Union européenne</a:t>
            </a:r>
            <a:endParaRPr lang="fr-FR" altLang="fr-FR" b="0" dirty="0" smtClean="0">
              <a:effectLst/>
              <a:ea typeface="ＭＳ Ｐゴシック" pitchFamily="34" charset="-128"/>
            </a:endParaRPr>
          </a:p>
        </p:txBody>
      </p:sp>
      <p:sp>
        <p:nvSpPr>
          <p:cNvPr id="4099" name="Espace réservé du contenu 2"/>
          <p:cNvSpPr>
            <a:spLocks noGrp="1"/>
          </p:cNvSpPr>
          <p:nvPr>
            <p:ph idx="1"/>
          </p:nvPr>
        </p:nvSpPr>
        <p:spPr>
          <a:xfrm>
            <a:off x="395536" y="1052736"/>
            <a:ext cx="8553480" cy="5143536"/>
          </a:xfrm>
        </p:spPr>
        <p:txBody>
          <a:bodyPr/>
          <a:lstStyle/>
          <a:p>
            <a:pPr marL="0" indent="0">
              <a:defRPr/>
            </a:pPr>
            <a:r>
              <a:rPr lang="fr-FR" sz="2200" b="0" dirty="0" smtClean="0">
                <a:ea typeface="ＭＳ Ｐゴシック" pitchFamily="34" charset="-128"/>
                <a:cs typeface="ＭＳ Ｐゴシック" pitchFamily="34" charset="-128"/>
              </a:rPr>
              <a:t> Union </a:t>
            </a:r>
            <a:r>
              <a:rPr lang="fr-FR" sz="2200" b="0" dirty="0">
                <a:ea typeface="ＭＳ Ｐゴシック" pitchFamily="34" charset="-128"/>
                <a:cs typeface="ＭＳ Ｐゴシック" pitchFamily="34" charset="-128"/>
              </a:rPr>
              <a:t>douanière </a:t>
            </a:r>
            <a:r>
              <a:rPr lang="fr-FR" sz="2200" b="0" dirty="0" smtClean="0">
                <a:ea typeface="ＭＳ Ｐゴシック" pitchFamily="34" charset="-128"/>
                <a:cs typeface="ＭＳ Ｐゴシック" pitchFamily="34" charset="-128"/>
              </a:rPr>
              <a:t>(1</a:t>
            </a:r>
            <a:r>
              <a:rPr lang="fr-FR" sz="2200" b="0" baseline="30000" dirty="0" smtClean="0">
                <a:ea typeface="ＭＳ Ｐゴシック" pitchFamily="34" charset="-128"/>
                <a:cs typeface="ＭＳ Ｐゴシック" pitchFamily="34" charset="-128"/>
              </a:rPr>
              <a:t>er</a:t>
            </a:r>
            <a:r>
              <a:rPr lang="fr-FR" sz="2200" b="0" dirty="0" smtClean="0">
                <a:ea typeface="ＭＳ Ｐゴシック" pitchFamily="34" charset="-128"/>
                <a:cs typeface="ＭＳ Ｐゴシック" pitchFamily="34" charset="-128"/>
              </a:rPr>
              <a:t> juillet 1968). </a:t>
            </a:r>
            <a:r>
              <a:rPr lang="fr-FR" sz="2200" b="0" dirty="0">
                <a:ea typeface="ＭＳ Ｐゴシック" pitchFamily="34" charset="-128"/>
                <a:cs typeface="ＭＳ Ｐゴシック" pitchFamily="34" charset="-128"/>
              </a:rPr>
              <a:t>A cette date, les droits de douane ont complètement disparu entre les </a:t>
            </a:r>
            <a:r>
              <a:rPr lang="fr-FR" sz="2200" b="0" dirty="0" smtClean="0">
                <a:ea typeface="ＭＳ Ｐゴシック" pitchFamily="34" charset="-128"/>
                <a:cs typeface="ＭＳ Ｐゴシック" pitchFamily="34" charset="-128"/>
              </a:rPr>
              <a:t>états membres </a:t>
            </a:r>
          </a:p>
          <a:p>
            <a:pPr marL="0" indent="0">
              <a:buNone/>
              <a:defRPr/>
            </a:pPr>
            <a:r>
              <a:rPr lang="fr-FR" sz="2200" b="0" dirty="0" smtClean="0">
                <a:ea typeface="ＭＳ Ｐゴシック" pitchFamily="34" charset="-128"/>
                <a:cs typeface="ＭＳ Ｐゴシック" pitchFamily="34" charset="-128"/>
              </a:rPr>
              <a:t> </a:t>
            </a:r>
          </a:p>
          <a:p>
            <a:pPr marL="0" indent="0">
              <a:defRPr/>
            </a:pPr>
            <a:r>
              <a:rPr lang="fr-FR" sz="2200" b="0" dirty="0" smtClean="0">
                <a:ea typeface="ＭＳ Ｐゴシック" pitchFamily="34" charset="-128"/>
                <a:cs typeface="ＭＳ Ｐゴシック" pitchFamily="34" charset="-128"/>
              </a:rPr>
              <a:t> Principe </a:t>
            </a:r>
            <a:r>
              <a:rPr lang="fr-FR" sz="2200" b="0" dirty="0">
                <a:ea typeface="ＭＳ Ｐゴシック" pitchFamily="34" charset="-128"/>
                <a:cs typeface="ＭＳ Ｐゴシック" pitchFamily="34" charset="-128"/>
              </a:rPr>
              <a:t>« Cassis de Dijon » </a:t>
            </a:r>
            <a:r>
              <a:rPr lang="fr-FR" sz="2200" b="0" dirty="0" smtClean="0">
                <a:ea typeface="ＭＳ Ｐゴシック" pitchFamily="34" charset="-128"/>
                <a:cs typeface="ＭＳ Ｐゴシック" pitchFamily="34" charset="-128"/>
              </a:rPr>
              <a:t>(affaire du 20 février 1979 de la Cour de justice des Communautés européennes) : </a:t>
            </a:r>
            <a:r>
              <a:rPr lang="fr-FR" sz="2200" b="0" dirty="0">
                <a:ea typeface="ＭＳ Ｐゴシック" pitchFamily="34" charset="-128"/>
                <a:cs typeface="ＭＳ Ｐゴシック" pitchFamily="34" charset="-128"/>
              </a:rPr>
              <a:t>principe de la reconnaissance mutuelle, par les États </a:t>
            </a:r>
            <a:r>
              <a:rPr lang="fr-FR" sz="2200" b="0" dirty="0" smtClean="0">
                <a:ea typeface="ＭＳ Ｐゴシック" pitchFamily="34" charset="-128"/>
                <a:cs typeface="ＭＳ Ｐゴシック" pitchFamily="34" charset="-128"/>
              </a:rPr>
              <a:t>membres, </a:t>
            </a:r>
            <a:r>
              <a:rPr lang="fr-FR" sz="2200" b="0" dirty="0">
                <a:ea typeface="ＭＳ Ｐゴシック" pitchFamily="34" charset="-128"/>
                <a:cs typeface="ＭＳ Ｐゴシック" pitchFamily="34" charset="-128"/>
              </a:rPr>
              <a:t>de leurs réglementations respectives, en l'absence d'harmonisation </a:t>
            </a:r>
            <a:r>
              <a:rPr lang="fr-FR" sz="2200" b="0" dirty="0" smtClean="0">
                <a:ea typeface="ＭＳ Ｐゴシック" pitchFamily="34" charset="-128"/>
                <a:cs typeface="ＭＳ Ｐゴシック" pitchFamily="34" charset="-128"/>
              </a:rPr>
              <a:t>communautaire</a:t>
            </a:r>
            <a:endParaRPr lang="fr-FR" altLang="fr-FR" sz="2200" b="0" dirty="0">
              <a:ea typeface="ＭＳ Ｐゴシック" pitchFamily="34" charset="-128"/>
              <a:cs typeface="ＭＳ Ｐゴシック" pitchFamily="34" charset="-128"/>
            </a:endParaRPr>
          </a:p>
          <a:p>
            <a:pPr marL="0" indent="0">
              <a:defRPr/>
            </a:pPr>
            <a:endParaRPr lang="fr-FR" altLang="fr-FR" sz="2200" b="0" dirty="0" smtClean="0">
              <a:ea typeface="ＭＳ Ｐゴシック" pitchFamily="34" charset="-128"/>
              <a:cs typeface="ＭＳ Ｐゴシック" pitchFamily="34" charset="-128"/>
            </a:endParaRPr>
          </a:p>
          <a:p>
            <a:pPr marL="0" indent="0">
              <a:defRPr/>
            </a:pPr>
            <a:r>
              <a:rPr lang="fr-FR" altLang="fr-FR" sz="2200" b="0" dirty="0" smtClean="0">
                <a:ea typeface="ＭＳ Ｐゴシック" pitchFamily="34" charset="-128"/>
                <a:cs typeface="ＭＳ Ｐゴシック" pitchFamily="34" charset="-128"/>
              </a:rPr>
              <a:t> Acte </a:t>
            </a:r>
            <a:r>
              <a:rPr lang="fr-FR" altLang="fr-FR" sz="2200" b="0" dirty="0" smtClean="0">
                <a:ea typeface="ＭＳ Ｐゴシック" pitchFamily="34" charset="-128"/>
                <a:cs typeface="ＭＳ Ｐゴシック" pitchFamily="34" charset="-128"/>
              </a:rPr>
              <a:t>unique européen (1986) :</a:t>
            </a:r>
          </a:p>
          <a:p>
            <a:pPr lvl="1"/>
            <a:r>
              <a:rPr lang="fr-FR" b="0" dirty="0" smtClean="0"/>
              <a:t>Oblige à réaliser le </a:t>
            </a:r>
            <a:r>
              <a:rPr lang="fr-FR" b="0" dirty="0"/>
              <a:t>marché </a:t>
            </a:r>
            <a:r>
              <a:rPr lang="fr-FR" b="0" dirty="0" smtClean="0"/>
              <a:t>unique (« marché intérieur ») le 1</a:t>
            </a:r>
            <a:r>
              <a:rPr lang="fr-FR" b="0" baseline="30000" dirty="0" smtClean="0"/>
              <a:t>er</a:t>
            </a:r>
            <a:r>
              <a:rPr lang="fr-FR" b="0" dirty="0" smtClean="0"/>
              <a:t> janvier 1993 </a:t>
            </a:r>
          </a:p>
          <a:p>
            <a:pPr lvl="1"/>
            <a:endParaRPr lang="fr-FR" b="0" dirty="0"/>
          </a:p>
          <a:p>
            <a:endParaRPr lang="fr-FR" b="0" i="1" dirty="0"/>
          </a:p>
          <a:p>
            <a:pPr lvl="2"/>
            <a:endParaRPr lang="fr-FR" b="0" i="1" dirty="0"/>
          </a:p>
          <a:p>
            <a:endParaRPr lang="fr-FR" b="0" dirty="0" smtClean="0"/>
          </a:p>
          <a:p>
            <a:endParaRPr lang="fr-FR" dirty="0"/>
          </a:p>
          <a:p>
            <a:pPr lvl="3">
              <a:defRPr/>
            </a:pPr>
            <a:endParaRPr altLang="fr-FR" sz="2200" dirty="0" smtClean="0">
              <a:solidFill>
                <a:srgbClr val="023787"/>
              </a:solidFill>
              <a:ea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sym typeface="Wingdings" pitchFamily="2" charset="2"/>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p:txBody>
      </p:sp>
      <p:sp>
        <p:nvSpPr>
          <p:cNvPr id="15364"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fld id="{6B88CE89-EFC7-4B14-8B31-36B150CDD1CA}" type="slidenum">
              <a:rPr lang="fr-FR" altLang="fr-FR" sz="1200" b="0">
                <a:solidFill>
                  <a:schemeClr val="bg1"/>
                </a:solidFill>
                <a:latin typeface="Calibri" pitchFamily="34" charset="0"/>
              </a:rPr>
              <a:pPr eaLnBrk="1" hangingPunct="1">
                <a:spcBef>
                  <a:spcPct val="0"/>
                </a:spcBef>
              </a:pPr>
              <a:t>3</a:t>
            </a:fld>
            <a:endParaRPr lang="fr-FR" altLang="fr-FR" sz="1200" b="0" dirty="0">
              <a:solidFill>
                <a:schemeClr val="bg1"/>
              </a:solidFill>
              <a:latin typeface="Calibri" pitchFamily="34" charset="0"/>
            </a:endParaRPr>
          </a:p>
        </p:txBody>
      </p:sp>
      <p:sp>
        <p:nvSpPr>
          <p:cNvPr id="15365" name="Espace réservé de la date 5"/>
          <p:cNvSpPr>
            <a:spLocks noGrp="1"/>
          </p:cNvSpPr>
          <p:nvPr>
            <p:ph type="dt" sz="quarter" idx="4294967295"/>
          </p:nvPr>
        </p:nvSpPr>
        <p:spPr bwMode="auto">
          <a:xfrm>
            <a:off x="6588125" y="6572250"/>
            <a:ext cx="1439863" cy="285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altLang="fr-FR" sz="1200" b="0" dirty="0">
                <a:solidFill>
                  <a:srgbClr val="1F5BA5"/>
                </a:solidFill>
                <a:latin typeface="Calibri" pitchFamily="34" charset="0"/>
              </a:rPr>
              <a:t>27 novembre </a:t>
            </a:r>
            <a:r>
              <a:rPr lang="fr-FR" altLang="fr-FR" sz="1200" b="0" dirty="0" smtClean="0">
                <a:solidFill>
                  <a:srgbClr val="1F5BA5"/>
                </a:solidFill>
                <a:latin typeface="Calibri" pitchFamily="34" charset="0"/>
              </a:rPr>
              <a:t>2014</a:t>
            </a:r>
            <a:endParaRPr lang="fr-FR" altLang="fr-FR" sz="1200" b="0" dirty="0">
              <a:solidFill>
                <a:srgbClr val="1F5BA5"/>
              </a:solidFill>
              <a:latin typeface="Calibri" pitchFamily="34" charset="0"/>
            </a:endParaRPr>
          </a:p>
        </p:txBody>
      </p:sp>
      <p:sp>
        <p:nvSpPr>
          <p:cNvPr id="7" name="Espace réservé du pied de page 3"/>
          <p:cNvSpPr>
            <a:spLocks noGrp="1"/>
          </p:cNvSpPr>
          <p:nvPr>
            <p:ph type="ftr" sz="quarter" idx="10"/>
          </p:nvPr>
        </p:nvSpPr>
        <p:spPr>
          <a:xfrm>
            <a:off x="500063" y="6572250"/>
            <a:ext cx="5800177" cy="28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sz="1200" b="0" dirty="0">
                <a:solidFill>
                  <a:srgbClr val="E4A300"/>
                </a:solidFill>
              </a:rPr>
              <a:t>Chambre de Commerce et d’Industrie de Région Auvergne</a:t>
            </a:r>
            <a:endParaRPr lang="fr-FR" altLang="fr-FR" sz="1200" b="0" dirty="0">
              <a:solidFill>
                <a:srgbClr val="E4A300"/>
              </a:solidFill>
              <a:latin typeface="Calibri" pitchFamily="34" charset="0"/>
            </a:endParaRPr>
          </a:p>
          <a:p>
            <a:pPr eaLnBrk="1" hangingPunct="1">
              <a:spcBef>
                <a:spcPct val="0"/>
              </a:spcBef>
            </a:pPr>
            <a:endParaRPr lang="fr-FR" altLang="fr-FR" sz="1200" b="0" dirty="0" smtClean="0">
              <a:solidFill>
                <a:srgbClr val="E4A300"/>
              </a:solidFill>
              <a:latin typeface="Calibri" pitchFamily="34" charset="0"/>
            </a:endParaRPr>
          </a:p>
        </p:txBody>
      </p:sp>
    </p:spTree>
    <p:extLst>
      <p:ext uri="{BB962C8B-B14F-4D97-AF65-F5344CB8AC3E}">
        <p14:creationId xmlns:p14="http://schemas.microsoft.com/office/powerpoint/2010/main" val="3749389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altLang="fr-FR" b="0" dirty="0" smtClean="0">
                <a:effectLst/>
                <a:ea typeface="ＭＳ Ｐゴシック" pitchFamily="34" charset="-128"/>
              </a:rPr>
              <a:t>1./ Eliminer les obstacles au sein de l’Union européenne (2)</a:t>
            </a:r>
          </a:p>
        </p:txBody>
      </p:sp>
      <p:sp>
        <p:nvSpPr>
          <p:cNvPr id="4099" name="Espace réservé du contenu 2"/>
          <p:cNvSpPr>
            <a:spLocks noGrp="1"/>
          </p:cNvSpPr>
          <p:nvPr>
            <p:ph idx="1"/>
          </p:nvPr>
        </p:nvSpPr>
        <p:spPr>
          <a:xfrm>
            <a:off x="323528" y="1052736"/>
            <a:ext cx="8553480" cy="5143536"/>
          </a:xfrm>
        </p:spPr>
        <p:txBody>
          <a:bodyPr/>
          <a:lstStyle/>
          <a:p>
            <a:r>
              <a:rPr lang="fr-FR" b="0" dirty="0"/>
              <a:t>1986-1992 : Promulgation de plus de 280 textes législatifs couvrant la fiscalité, le droit des affaires, la qualification professionnelle et d’autres obstacles, en vue d’ouvrir les frontières :</a:t>
            </a:r>
          </a:p>
          <a:p>
            <a:pPr lvl="1"/>
            <a:r>
              <a:rPr lang="fr-FR" b="0" dirty="0"/>
              <a:t>Marchandises : suppression des entraves techniques par le biais de l'harmonisation européenne (une réglementation européenne remplace 12 législations nationales) et de la reconnaissance mutuelle des lois et normes techniques; suppression des obstacles douaniers; ouverture des marchés publics</a:t>
            </a:r>
          </a:p>
          <a:p>
            <a:pPr lvl="1"/>
            <a:r>
              <a:rPr lang="fr-FR" b="0" dirty="0"/>
              <a:t>Services : libre prestation et liberté d’établissement </a:t>
            </a:r>
            <a:endParaRPr lang="fr-FR" b="0" dirty="0" smtClean="0"/>
          </a:p>
          <a:p>
            <a:pPr marL="324000" lvl="1" indent="0">
              <a:buNone/>
            </a:pPr>
            <a:endParaRPr lang="fr-FR" b="0" dirty="0"/>
          </a:p>
          <a:p>
            <a:r>
              <a:rPr lang="fr-FR" sz="2400" b="0" dirty="0" smtClean="0"/>
              <a:t>Inscription </a:t>
            </a:r>
            <a:r>
              <a:rPr lang="fr-FR" sz="2400" b="0" dirty="0"/>
              <a:t>des « quatre libertés » dans le Traité instituant la Communauté Européenne/TCE (1992) (devenu depuis Traité sur le fonctionnement de l’Union européenne)</a:t>
            </a:r>
          </a:p>
          <a:p>
            <a:pPr marL="0" indent="0">
              <a:defRPr/>
            </a:pPr>
            <a:endParaRPr lang="fr-FR" sz="2200" b="0" dirty="0"/>
          </a:p>
          <a:p>
            <a:pPr marL="0" indent="0">
              <a:buNone/>
              <a:defRPr/>
            </a:pPr>
            <a:endParaRPr altLang="fr-FR" dirty="0" smtClean="0">
              <a:ea typeface="ＭＳ Ｐゴシック" pitchFamily="34" charset="-128"/>
              <a:cs typeface="ＭＳ Ｐゴシック" pitchFamily="34" charset="-128"/>
              <a:sym typeface="Wingdings" pitchFamily="2" charset="2"/>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p:txBody>
      </p:sp>
      <p:sp>
        <p:nvSpPr>
          <p:cNvPr id="15364"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fld id="{6B88CE89-EFC7-4B14-8B31-36B150CDD1CA}" type="slidenum">
              <a:rPr lang="fr-FR" altLang="fr-FR" sz="1200" b="0">
                <a:solidFill>
                  <a:schemeClr val="bg1"/>
                </a:solidFill>
                <a:latin typeface="Calibri" pitchFamily="34" charset="0"/>
              </a:rPr>
              <a:pPr eaLnBrk="1" hangingPunct="1">
                <a:spcBef>
                  <a:spcPct val="0"/>
                </a:spcBef>
              </a:pPr>
              <a:t>4</a:t>
            </a:fld>
            <a:endParaRPr lang="fr-FR" altLang="fr-FR" sz="1200" b="0" dirty="0">
              <a:solidFill>
                <a:schemeClr val="bg1"/>
              </a:solidFill>
              <a:latin typeface="Calibri" pitchFamily="34" charset="0"/>
            </a:endParaRPr>
          </a:p>
        </p:txBody>
      </p:sp>
      <p:sp>
        <p:nvSpPr>
          <p:cNvPr id="15365" name="Espace réservé de la date 5"/>
          <p:cNvSpPr>
            <a:spLocks noGrp="1"/>
          </p:cNvSpPr>
          <p:nvPr>
            <p:ph type="dt" sz="quarter" idx="4294967295"/>
          </p:nvPr>
        </p:nvSpPr>
        <p:spPr bwMode="auto">
          <a:xfrm>
            <a:off x="6588125" y="6572250"/>
            <a:ext cx="1439863" cy="285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altLang="fr-FR" sz="1200" b="0" dirty="0">
                <a:solidFill>
                  <a:srgbClr val="1F5BA5"/>
                </a:solidFill>
                <a:latin typeface="Calibri" pitchFamily="34" charset="0"/>
              </a:rPr>
              <a:t>27 novembre </a:t>
            </a:r>
            <a:r>
              <a:rPr lang="fr-FR" altLang="fr-FR" sz="1200" b="0" dirty="0" smtClean="0">
                <a:solidFill>
                  <a:srgbClr val="1F5BA5"/>
                </a:solidFill>
                <a:latin typeface="Calibri" pitchFamily="34" charset="0"/>
              </a:rPr>
              <a:t>2014</a:t>
            </a:r>
            <a:endParaRPr lang="fr-FR" altLang="fr-FR" sz="1200" b="0" dirty="0">
              <a:solidFill>
                <a:srgbClr val="1F5BA5"/>
              </a:solidFill>
              <a:latin typeface="Calibri" pitchFamily="34" charset="0"/>
            </a:endParaRPr>
          </a:p>
        </p:txBody>
      </p:sp>
      <p:sp>
        <p:nvSpPr>
          <p:cNvPr id="7" name="Espace réservé du pied de page 3"/>
          <p:cNvSpPr>
            <a:spLocks noGrp="1"/>
          </p:cNvSpPr>
          <p:nvPr>
            <p:ph type="ftr" sz="quarter" idx="10"/>
          </p:nvPr>
        </p:nvSpPr>
        <p:spPr>
          <a:xfrm>
            <a:off x="500063" y="6572250"/>
            <a:ext cx="5800177" cy="28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sz="1200" b="0" dirty="0">
                <a:solidFill>
                  <a:srgbClr val="E4A300"/>
                </a:solidFill>
              </a:rPr>
              <a:t>Chambre de Commerce et d’Industrie de Région Auvergne</a:t>
            </a:r>
            <a:endParaRPr lang="fr-FR" altLang="fr-FR" sz="1200" b="0" dirty="0">
              <a:solidFill>
                <a:srgbClr val="E4A300"/>
              </a:solidFill>
              <a:latin typeface="Calibri" pitchFamily="34" charset="0"/>
            </a:endParaRPr>
          </a:p>
          <a:p>
            <a:pPr eaLnBrk="1" hangingPunct="1">
              <a:spcBef>
                <a:spcPct val="0"/>
              </a:spcBef>
            </a:pPr>
            <a:r>
              <a:rPr lang="fr-FR" altLang="fr-FR" sz="1200" b="0" dirty="0" smtClean="0">
                <a:solidFill>
                  <a:srgbClr val="E4A300"/>
                </a:solidFill>
                <a:latin typeface="Calibri" pitchFamily="34" charset="0"/>
              </a:rPr>
              <a:t>	</a:t>
            </a:r>
          </a:p>
        </p:txBody>
      </p:sp>
    </p:spTree>
    <p:extLst>
      <p:ext uri="{BB962C8B-B14F-4D97-AF65-F5344CB8AC3E}">
        <p14:creationId xmlns:p14="http://schemas.microsoft.com/office/powerpoint/2010/main" val="1621001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altLang="fr-FR" b="0" dirty="0" smtClean="0">
                <a:effectLst/>
                <a:ea typeface="ＭＳ Ｐゴシック" pitchFamily="34" charset="-128"/>
              </a:rPr>
              <a:t>1./ Eliminer les obstacles au sein de l’Union européenne </a:t>
            </a:r>
            <a:r>
              <a:rPr lang="fr-FR" altLang="fr-FR" b="0" dirty="0" smtClean="0">
                <a:effectLst/>
                <a:ea typeface="ＭＳ Ｐゴシック" pitchFamily="34" charset="-128"/>
              </a:rPr>
              <a:t>(3)</a:t>
            </a:r>
            <a:endParaRPr lang="fr-FR" altLang="fr-FR" b="0" dirty="0" smtClean="0">
              <a:effectLst/>
              <a:ea typeface="ＭＳ Ｐゴシック" pitchFamily="34" charset="-128"/>
            </a:endParaRPr>
          </a:p>
        </p:txBody>
      </p:sp>
      <p:sp>
        <p:nvSpPr>
          <p:cNvPr id="4099" name="Espace réservé du contenu 2"/>
          <p:cNvSpPr>
            <a:spLocks noGrp="1"/>
          </p:cNvSpPr>
          <p:nvPr>
            <p:ph idx="1"/>
          </p:nvPr>
        </p:nvSpPr>
        <p:spPr>
          <a:xfrm>
            <a:off x="323528" y="1052736"/>
            <a:ext cx="8553480" cy="5143536"/>
          </a:xfrm>
        </p:spPr>
        <p:txBody>
          <a:bodyPr/>
          <a:lstStyle/>
          <a:p>
            <a:pPr marL="0" indent="0">
              <a:defRPr/>
            </a:pPr>
            <a:r>
              <a:rPr lang="fr-FR" sz="2200" b="0" dirty="0" smtClean="0"/>
              <a:t> Mise </a:t>
            </a:r>
            <a:r>
              <a:rPr lang="fr-FR" sz="2200" b="0" dirty="0"/>
              <a:t>en place du marché unique et de ses « quatre libertés </a:t>
            </a:r>
            <a:r>
              <a:rPr lang="fr-FR" sz="2200" b="0" dirty="0" smtClean="0"/>
              <a:t>» (1</a:t>
            </a:r>
            <a:r>
              <a:rPr lang="fr-FR" sz="2200" b="0" baseline="30000" dirty="0" smtClean="0"/>
              <a:t>er</a:t>
            </a:r>
            <a:r>
              <a:rPr lang="fr-FR" sz="2200" b="0" dirty="0" smtClean="0"/>
              <a:t> janvier 1993): </a:t>
            </a:r>
            <a:r>
              <a:rPr lang="fr-FR" sz="2200" b="0" dirty="0"/>
              <a:t>la libre circulation des marchandises, des services, des personnes et des capitaux</a:t>
            </a:r>
          </a:p>
          <a:p>
            <a:pPr marL="0" indent="0">
              <a:defRPr/>
            </a:pPr>
            <a:endParaRPr lang="fr-FR" sz="2200" b="0" dirty="0" smtClean="0"/>
          </a:p>
          <a:p>
            <a:pPr marL="0" indent="0">
              <a:defRPr/>
            </a:pPr>
            <a:r>
              <a:rPr lang="fr-FR" sz="2200" b="0" dirty="0" smtClean="0"/>
              <a:t> Progrès</a:t>
            </a:r>
            <a:r>
              <a:rPr lang="fr-FR" sz="2200" b="0" dirty="0" smtClean="0"/>
              <a:t>, mais le </a:t>
            </a:r>
            <a:r>
              <a:rPr lang="fr-FR" sz="2200" b="0" dirty="0"/>
              <a:t>marché unique n’est pas pleinement </a:t>
            </a:r>
            <a:r>
              <a:rPr lang="fr-FR" sz="2200" b="0" dirty="0" smtClean="0"/>
              <a:t>réalisé (législation </a:t>
            </a:r>
            <a:r>
              <a:rPr lang="fr-FR" sz="2200" b="0" dirty="0"/>
              <a:t>incomplète, </a:t>
            </a:r>
            <a:r>
              <a:rPr lang="fr-FR" sz="2200" b="0" dirty="0" smtClean="0"/>
              <a:t>application lacunaire, </a:t>
            </a:r>
            <a:r>
              <a:rPr lang="fr-FR" sz="2200" b="0" dirty="0"/>
              <a:t>obstacles </a:t>
            </a:r>
            <a:r>
              <a:rPr lang="fr-FR" sz="2200" b="0" dirty="0" smtClean="0"/>
              <a:t>administratifs)</a:t>
            </a:r>
          </a:p>
          <a:p>
            <a:pPr marL="0" indent="0">
              <a:defRPr/>
            </a:pPr>
            <a:endParaRPr lang="fr-FR" sz="2200" b="0" dirty="0" smtClean="0"/>
          </a:p>
          <a:p>
            <a:pPr marL="0" indent="0">
              <a:defRPr/>
            </a:pPr>
            <a:r>
              <a:rPr lang="fr-FR" sz="2200" b="0" dirty="0" smtClean="0"/>
              <a:t> Stratégie </a:t>
            </a:r>
            <a:r>
              <a:rPr lang="fr-FR" sz="2200" b="0" dirty="0" smtClean="0"/>
              <a:t>pour le marché intérieur, régulièrement actualisée par la Commission européenne</a:t>
            </a:r>
            <a:endParaRPr altLang="fr-FR" sz="2200" b="0" dirty="0" smtClean="0">
              <a:ea typeface="ＭＳ Ｐゴシック" pitchFamily="34" charset="-128"/>
              <a:cs typeface="ＭＳ Ｐゴシック" pitchFamily="34" charset="-128"/>
            </a:endParaRPr>
          </a:p>
          <a:p>
            <a:pPr marL="0" indent="0">
              <a:buFont typeface="Wingdings 3" pitchFamily="18" charset="2"/>
              <a:buNone/>
              <a:defRPr/>
            </a:pPr>
            <a:endParaRPr altLang="fr-FR" sz="2200" dirty="0" smtClean="0">
              <a:ea typeface="ＭＳ Ｐゴシック" pitchFamily="34" charset="-128"/>
              <a:cs typeface="ＭＳ Ｐゴシック" pitchFamily="34" charset="-128"/>
            </a:endParaRPr>
          </a:p>
          <a:p>
            <a:pPr lvl="3">
              <a:defRPr/>
            </a:pPr>
            <a:endParaRPr altLang="fr-FR" sz="2200" dirty="0" smtClean="0">
              <a:solidFill>
                <a:srgbClr val="023787"/>
              </a:solidFill>
              <a:ea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sym typeface="Wingdings" pitchFamily="2" charset="2"/>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p:txBody>
      </p:sp>
      <p:sp>
        <p:nvSpPr>
          <p:cNvPr id="15364"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fld id="{6B88CE89-EFC7-4B14-8B31-36B150CDD1CA}" type="slidenum">
              <a:rPr lang="fr-FR" altLang="fr-FR" sz="1200" b="0">
                <a:solidFill>
                  <a:schemeClr val="bg1"/>
                </a:solidFill>
                <a:latin typeface="Calibri" pitchFamily="34" charset="0"/>
              </a:rPr>
              <a:pPr eaLnBrk="1" hangingPunct="1">
                <a:spcBef>
                  <a:spcPct val="0"/>
                </a:spcBef>
              </a:pPr>
              <a:t>5</a:t>
            </a:fld>
            <a:endParaRPr lang="fr-FR" altLang="fr-FR" sz="1200" b="0" dirty="0">
              <a:solidFill>
                <a:schemeClr val="bg1"/>
              </a:solidFill>
              <a:latin typeface="Calibri" pitchFamily="34" charset="0"/>
            </a:endParaRPr>
          </a:p>
        </p:txBody>
      </p:sp>
      <p:sp>
        <p:nvSpPr>
          <p:cNvPr id="15365" name="Espace réservé de la date 5"/>
          <p:cNvSpPr>
            <a:spLocks noGrp="1"/>
          </p:cNvSpPr>
          <p:nvPr>
            <p:ph type="dt" sz="quarter" idx="4294967295"/>
          </p:nvPr>
        </p:nvSpPr>
        <p:spPr bwMode="auto">
          <a:xfrm>
            <a:off x="6588125" y="6572250"/>
            <a:ext cx="1439863" cy="285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altLang="fr-FR" sz="1200" b="0" dirty="0">
                <a:solidFill>
                  <a:srgbClr val="1F5BA5"/>
                </a:solidFill>
                <a:latin typeface="Calibri" pitchFamily="34" charset="0"/>
              </a:rPr>
              <a:t>27 novembre </a:t>
            </a:r>
            <a:r>
              <a:rPr lang="fr-FR" altLang="fr-FR" sz="1200" b="0" dirty="0" smtClean="0">
                <a:solidFill>
                  <a:srgbClr val="1F5BA5"/>
                </a:solidFill>
                <a:latin typeface="Calibri" pitchFamily="34" charset="0"/>
              </a:rPr>
              <a:t>2014</a:t>
            </a:r>
            <a:endParaRPr lang="fr-FR" altLang="fr-FR" sz="1200" b="0" dirty="0">
              <a:solidFill>
                <a:srgbClr val="1F5BA5"/>
              </a:solidFill>
              <a:latin typeface="Calibri" pitchFamily="34" charset="0"/>
            </a:endParaRPr>
          </a:p>
        </p:txBody>
      </p:sp>
      <p:sp>
        <p:nvSpPr>
          <p:cNvPr id="7" name="Espace réservé du pied de page 3"/>
          <p:cNvSpPr>
            <a:spLocks noGrp="1"/>
          </p:cNvSpPr>
          <p:nvPr>
            <p:ph type="ftr" sz="quarter" idx="10"/>
          </p:nvPr>
        </p:nvSpPr>
        <p:spPr>
          <a:xfrm>
            <a:off x="500063" y="6572250"/>
            <a:ext cx="5800177" cy="28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sz="1200" b="0" dirty="0">
                <a:solidFill>
                  <a:srgbClr val="E4A300"/>
                </a:solidFill>
              </a:rPr>
              <a:t>Chambre de Commerce et d’Industrie de Région Auvergne</a:t>
            </a:r>
            <a:endParaRPr lang="fr-FR" altLang="fr-FR" sz="1200" b="0" dirty="0">
              <a:solidFill>
                <a:srgbClr val="E4A300"/>
              </a:solidFill>
              <a:latin typeface="Calibri" pitchFamily="34" charset="0"/>
            </a:endParaRPr>
          </a:p>
          <a:p>
            <a:pPr eaLnBrk="1" hangingPunct="1">
              <a:spcBef>
                <a:spcPct val="0"/>
              </a:spcBef>
            </a:pPr>
            <a:r>
              <a:rPr lang="fr-FR" altLang="fr-FR" sz="1200" b="0" dirty="0" smtClean="0">
                <a:solidFill>
                  <a:srgbClr val="E4A300"/>
                </a:solidFill>
                <a:latin typeface="Calibri" pitchFamily="34" charset="0"/>
              </a:rPr>
              <a:t>	</a:t>
            </a:r>
          </a:p>
        </p:txBody>
      </p:sp>
    </p:spTree>
    <p:extLst>
      <p:ext uri="{BB962C8B-B14F-4D97-AF65-F5344CB8AC3E}">
        <p14:creationId xmlns:p14="http://schemas.microsoft.com/office/powerpoint/2010/main" val="1825556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altLang="fr-FR" b="0" dirty="0" smtClean="0">
                <a:ea typeface="ＭＳ Ｐゴシック" pitchFamily="34" charset="-128"/>
              </a:rPr>
              <a:t>2./ Réduire/éliminer les obstacles à l’extérieur de l’UE </a:t>
            </a:r>
            <a:endParaRPr lang="fr-FR" altLang="fr-FR" b="0" dirty="0" smtClean="0">
              <a:effectLst/>
              <a:ea typeface="ＭＳ Ｐゴシック" pitchFamily="34" charset="-128"/>
            </a:endParaRPr>
          </a:p>
        </p:txBody>
      </p:sp>
      <p:sp>
        <p:nvSpPr>
          <p:cNvPr id="4099" name="Espace réservé du contenu 2"/>
          <p:cNvSpPr>
            <a:spLocks noGrp="1"/>
          </p:cNvSpPr>
          <p:nvPr>
            <p:ph idx="1"/>
          </p:nvPr>
        </p:nvSpPr>
        <p:spPr>
          <a:xfrm>
            <a:off x="323528" y="1052736"/>
            <a:ext cx="8553480" cy="5143536"/>
          </a:xfrm>
        </p:spPr>
        <p:txBody>
          <a:bodyPr/>
          <a:lstStyle/>
          <a:p>
            <a:pPr marL="0" indent="0">
              <a:buNone/>
              <a:defRPr/>
            </a:pPr>
            <a:r>
              <a:rPr lang="fr-FR" altLang="fr-FR" sz="2200" b="0" dirty="0" smtClean="0">
                <a:ea typeface="ＭＳ Ｐゴシック" pitchFamily="34" charset="-128"/>
                <a:cs typeface="ＭＳ Ｐゴシック" pitchFamily="34" charset="-128"/>
              </a:rPr>
              <a:t>La dimension extérieure du marché unique : assurer la promotion, dans </a:t>
            </a:r>
            <a:r>
              <a:rPr lang="fr-FR" altLang="fr-FR" sz="2200" b="0" dirty="0">
                <a:ea typeface="ＭＳ Ｐゴシック" pitchFamily="34" charset="-128"/>
                <a:cs typeface="ＭＳ Ｐゴシック" pitchFamily="34" charset="-128"/>
              </a:rPr>
              <a:t>le </a:t>
            </a:r>
            <a:r>
              <a:rPr lang="fr-FR" altLang="fr-FR" sz="2200" b="0" dirty="0" smtClean="0">
                <a:ea typeface="ＭＳ Ｐゴシック" pitchFamily="34" charset="-128"/>
                <a:cs typeface="ＭＳ Ｐゴシック" pitchFamily="34" charset="-128"/>
              </a:rPr>
              <a:t>monde, des </a:t>
            </a:r>
            <a:r>
              <a:rPr lang="fr-FR" altLang="fr-FR" sz="2200" b="0" dirty="0">
                <a:ea typeface="ＭＳ Ｐゴシック" pitchFamily="34" charset="-128"/>
                <a:cs typeface="ＭＳ Ｐゴシック" pitchFamily="34" charset="-128"/>
              </a:rPr>
              <a:t>politiques et </a:t>
            </a:r>
            <a:r>
              <a:rPr lang="fr-FR" altLang="fr-FR" sz="2200" b="0" dirty="0" smtClean="0">
                <a:ea typeface="ＭＳ Ｐゴシック" pitchFamily="34" charset="-128"/>
                <a:cs typeface="ＭＳ Ｐゴシック" pitchFamily="34" charset="-128"/>
              </a:rPr>
              <a:t>des principes </a:t>
            </a:r>
            <a:r>
              <a:rPr lang="fr-FR" altLang="fr-FR" sz="2200" b="0" dirty="0">
                <a:ea typeface="ＭＳ Ｐゴシック" pitchFamily="34" charset="-128"/>
                <a:cs typeface="ＭＳ Ｐゴシック" pitchFamily="34" charset="-128"/>
              </a:rPr>
              <a:t>du Marché </a:t>
            </a:r>
            <a:r>
              <a:rPr lang="fr-FR" altLang="fr-FR" sz="2200" b="0" dirty="0" smtClean="0">
                <a:ea typeface="ＭＳ Ｐゴシック" pitchFamily="34" charset="-128"/>
                <a:cs typeface="ＭＳ Ｐゴシック" pitchFamily="34" charset="-128"/>
              </a:rPr>
              <a:t>intérieur communautaire, via :</a:t>
            </a:r>
          </a:p>
          <a:p>
            <a:pPr marL="0" indent="0">
              <a:buNone/>
              <a:defRPr/>
            </a:pPr>
            <a:endParaRPr lang="fr-FR" altLang="fr-FR" sz="2200" b="0" dirty="0" smtClean="0">
              <a:ea typeface="ＭＳ Ｐゴシック" pitchFamily="34" charset="-128"/>
              <a:cs typeface="ＭＳ Ｐゴシック" pitchFamily="34" charset="-128"/>
            </a:endParaRPr>
          </a:p>
          <a:p>
            <a:pPr>
              <a:defRPr/>
            </a:pPr>
            <a:r>
              <a:rPr lang="fr-FR" altLang="fr-FR" b="0" dirty="0" smtClean="0">
                <a:ea typeface="ＭＳ Ｐゴシック" pitchFamily="34" charset="-128"/>
                <a:cs typeface="ＭＳ Ｐゴシック" pitchFamily="34" charset="-128"/>
              </a:rPr>
              <a:t>Processus d’élargissement de l’UE : alignement des systèmes de règlementation sur l’acquis du marché intérieur</a:t>
            </a:r>
          </a:p>
          <a:p>
            <a:pPr>
              <a:defRPr/>
            </a:pPr>
            <a:r>
              <a:rPr lang="fr-FR" altLang="fr-FR" b="0" dirty="0" smtClean="0">
                <a:ea typeface="ＭＳ Ｐゴシック" pitchFamily="34" charset="-128"/>
                <a:cs typeface="ＭＳ Ｐゴシック" pitchFamily="34" charset="-128"/>
              </a:rPr>
              <a:t>Politique </a:t>
            </a:r>
            <a:r>
              <a:rPr lang="fr-FR" altLang="fr-FR" b="0" dirty="0">
                <a:ea typeface="ＭＳ Ｐゴシック" pitchFamily="34" charset="-128"/>
                <a:cs typeface="ＭＳ Ｐゴシック" pitchFamily="34" charset="-128"/>
              </a:rPr>
              <a:t>européenne de voisinage (pourtour méditerranéen et frontière orientale de l’UE): plans d’action visant à améliorer les systèmes </a:t>
            </a:r>
            <a:r>
              <a:rPr lang="fr-FR" altLang="fr-FR" b="0" dirty="0" smtClean="0">
                <a:ea typeface="ＭＳ Ｐゴシック" pitchFamily="34" charset="-128"/>
                <a:cs typeface="ＭＳ Ｐゴシック" pitchFamily="34" charset="-128"/>
              </a:rPr>
              <a:t>règlementaires</a:t>
            </a:r>
          </a:p>
          <a:p>
            <a:pPr>
              <a:defRPr/>
            </a:pPr>
            <a:r>
              <a:rPr lang="fr-FR" altLang="fr-FR" b="0" dirty="0" smtClean="0">
                <a:ea typeface="ＭＳ Ｐゴシック" pitchFamily="34" charset="-128"/>
                <a:cs typeface="ＭＳ Ｐゴシック" pitchFamily="34" charset="-128"/>
              </a:rPr>
              <a:t>Dialogues </a:t>
            </a:r>
            <a:r>
              <a:rPr lang="fr-FR" altLang="fr-FR" b="0" dirty="0">
                <a:ea typeface="ＭＳ Ｐゴシック" pitchFamily="34" charset="-128"/>
                <a:cs typeface="ＭＳ Ｐゴシック" pitchFamily="34" charset="-128"/>
              </a:rPr>
              <a:t>règlementaires (Etats-Unis, Japon, Chine, Russie): coopération en vue de réduire les obstacles </a:t>
            </a:r>
            <a:r>
              <a:rPr lang="fr-FR" altLang="fr-FR" b="0" dirty="0" smtClean="0">
                <a:ea typeface="ＭＳ Ｐゴシック" pitchFamily="34" charset="-128"/>
                <a:cs typeface="ＭＳ Ｐゴシック" pitchFamily="34" charset="-128"/>
              </a:rPr>
              <a:t>règlementaires</a:t>
            </a:r>
          </a:p>
          <a:p>
            <a:pPr>
              <a:defRPr/>
            </a:pPr>
            <a:r>
              <a:rPr lang="fr-FR" altLang="fr-FR" b="0" dirty="0" smtClean="0">
                <a:ea typeface="ＭＳ Ｐゴシック" pitchFamily="34" charset="-128"/>
                <a:cs typeface="ＭＳ Ｐゴシック" pitchFamily="34" charset="-128"/>
              </a:rPr>
              <a:t>Activités </a:t>
            </a:r>
            <a:r>
              <a:rPr lang="fr-FR" altLang="fr-FR" b="0" dirty="0">
                <a:ea typeface="ＭＳ Ｐゴシック" pitchFamily="34" charset="-128"/>
                <a:cs typeface="ＭＳ Ｐゴシック" pitchFamily="34" charset="-128"/>
              </a:rPr>
              <a:t>multilatérales (hors OMC) :  OMPI, Banque des règlements internationaux (Bâle </a:t>
            </a:r>
            <a:r>
              <a:rPr lang="fr-FR" altLang="fr-FR" b="0" dirty="0" smtClean="0">
                <a:ea typeface="ＭＳ Ｐゴシック" pitchFamily="34" charset="-128"/>
                <a:cs typeface="ＭＳ Ｐゴシック" pitchFamily="34" charset="-128"/>
              </a:rPr>
              <a:t>II)</a:t>
            </a:r>
          </a:p>
          <a:p>
            <a:pPr>
              <a:defRPr/>
            </a:pPr>
            <a:r>
              <a:rPr lang="fr-FR" altLang="fr-FR" dirty="0" smtClean="0">
                <a:ea typeface="ＭＳ Ｐゴシック" pitchFamily="34" charset="-128"/>
                <a:cs typeface="ＭＳ Ｐゴシック" pitchFamily="34" charset="-128"/>
              </a:rPr>
              <a:t>Politique </a:t>
            </a:r>
            <a:r>
              <a:rPr lang="fr-FR" altLang="fr-FR" dirty="0">
                <a:ea typeface="ＭＳ Ｐゴシック" pitchFamily="34" charset="-128"/>
                <a:cs typeface="ＭＳ Ｐゴシック" pitchFamily="34" charset="-128"/>
              </a:rPr>
              <a:t>commerciale </a:t>
            </a:r>
            <a:r>
              <a:rPr lang="fr-FR" altLang="fr-FR" dirty="0" smtClean="0">
                <a:ea typeface="ＭＳ Ｐゴシック" pitchFamily="34" charset="-128"/>
                <a:cs typeface="ＭＳ Ｐゴシック" pitchFamily="34" charset="-128"/>
              </a:rPr>
              <a:t>commune/PCC</a:t>
            </a:r>
          </a:p>
          <a:p>
            <a:pPr marL="0" indent="0">
              <a:buFont typeface="Wingdings 3" pitchFamily="18" charset="2"/>
              <a:buNone/>
              <a:defRPr/>
            </a:pPr>
            <a:endParaRPr altLang="fr-FR" sz="2200" dirty="0" smtClean="0">
              <a:ea typeface="ＭＳ Ｐゴシック" pitchFamily="34" charset="-128"/>
              <a:cs typeface="ＭＳ Ｐゴシック" pitchFamily="34" charset="-128"/>
            </a:endParaRPr>
          </a:p>
          <a:p>
            <a:pPr lvl="3">
              <a:defRPr/>
            </a:pPr>
            <a:endParaRPr altLang="fr-FR" sz="2200" dirty="0" smtClean="0">
              <a:solidFill>
                <a:srgbClr val="023787"/>
              </a:solidFill>
              <a:ea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sym typeface="Wingdings" pitchFamily="2" charset="2"/>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p:txBody>
      </p:sp>
      <p:sp>
        <p:nvSpPr>
          <p:cNvPr id="15364"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fld id="{6B88CE89-EFC7-4B14-8B31-36B150CDD1CA}" type="slidenum">
              <a:rPr lang="fr-FR" altLang="fr-FR" sz="1200" b="0">
                <a:solidFill>
                  <a:schemeClr val="bg1"/>
                </a:solidFill>
                <a:latin typeface="Calibri" pitchFamily="34" charset="0"/>
              </a:rPr>
              <a:pPr eaLnBrk="1" hangingPunct="1">
                <a:spcBef>
                  <a:spcPct val="0"/>
                </a:spcBef>
              </a:pPr>
              <a:t>6</a:t>
            </a:fld>
            <a:endParaRPr lang="fr-FR" altLang="fr-FR" sz="1200" b="0" dirty="0">
              <a:solidFill>
                <a:schemeClr val="bg1"/>
              </a:solidFill>
              <a:latin typeface="Calibri" pitchFamily="34" charset="0"/>
            </a:endParaRPr>
          </a:p>
        </p:txBody>
      </p:sp>
      <p:sp>
        <p:nvSpPr>
          <p:cNvPr id="15365" name="Espace réservé de la date 5"/>
          <p:cNvSpPr>
            <a:spLocks noGrp="1"/>
          </p:cNvSpPr>
          <p:nvPr>
            <p:ph type="dt" sz="quarter" idx="4294967295"/>
          </p:nvPr>
        </p:nvSpPr>
        <p:spPr bwMode="auto">
          <a:xfrm>
            <a:off x="6588125" y="6572250"/>
            <a:ext cx="1439863" cy="285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altLang="fr-FR" sz="1200" b="0" dirty="0">
                <a:solidFill>
                  <a:srgbClr val="1F5BA5"/>
                </a:solidFill>
                <a:latin typeface="Calibri" pitchFamily="34" charset="0"/>
              </a:rPr>
              <a:t>27 novembre </a:t>
            </a:r>
            <a:r>
              <a:rPr lang="fr-FR" altLang="fr-FR" sz="1200" b="0" dirty="0" smtClean="0">
                <a:solidFill>
                  <a:srgbClr val="1F5BA5"/>
                </a:solidFill>
                <a:latin typeface="Calibri" pitchFamily="34" charset="0"/>
              </a:rPr>
              <a:t>2014</a:t>
            </a:r>
            <a:endParaRPr lang="fr-FR" altLang="fr-FR" sz="1200" b="0" dirty="0">
              <a:solidFill>
                <a:srgbClr val="1F5BA5"/>
              </a:solidFill>
              <a:latin typeface="Calibri" pitchFamily="34" charset="0"/>
            </a:endParaRPr>
          </a:p>
        </p:txBody>
      </p:sp>
      <p:sp>
        <p:nvSpPr>
          <p:cNvPr id="7" name="Espace réservé du pied de page 3"/>
          <p:cNvSpPr>
            <a:spLocks noGrp="1"/>
          </p:cNvSpPr>
          <p:nvPr>
            <p:ph type="ftr" sz="quarter" idx="10"/>
          </p:nvPr>
        </p:nvSpPr>
        <p:spPr>
          <a:xfrm>
            <a:off x="500063" y="6572250"/>
            <a:ext cx="5800177" cy="28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sz="1200" b="0" dirty="0">
                <a:solidFill>
                  <a:srgbClr val="E4A300"/>
                </a:solidFill>
              </a:rPr>
              <a:t>Chambre de Commerce et d’Industrie de Région Auvergne</a:t>
            </a:r>
            <a:endParaRPr lang="fr-FR" altLang="fr-FR" sz="1200" b="0" dirty="0">
              <a:solidFill>
                <a:srgbClr val="E4A300"/>
              </a:solidFill>
              <a:latin typeface="Calibri" pitchFamily="34" charset="0"/>
            </a:endParaRPr>
          </a:p>
          <a:p>
            <a:pPr eaLnBrk="1" hangingPunct="1">
              <a:spcBef>
                <a:spcPct val="0"/>
              </a:spcBef>
            </a:pPr>
            <a:endParaRPr lang="fr-FR" altLang="fr-FR" sz="1200" b="0" dirty="0" smtClean="0">
              <a:solidFill>
                <a:srgbClr val="E4A300"/>
              </a:solidFill>
              <a:latin typeface="Calibri" pitchFamily="34" charset="0"/>
            </a:endParaRPr>
          </a:p>
        </p:txBody>
      </p:sp>
    </p:spTree>
    <p:extLst>
      <p:ext uri="{BB962C8B-B14F-4D97-AF65-F5344CB8AC3E}">
        <p14:creationId xmlns:p14="http://schemas.microsoft.com/office/powerpoint/2010/main" val="1621001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altLang="fr-FR" b="0" dirty="0" smtClean="0">
                <a:ea typeface="ＭＳ Ｐゴシック" pitchFamily="34" charset="-128"/>
                <a:cs typeface="ＭＳ Ｐゴシック" pitchFamily="34" charset="-128"/>
              </a:rPr>
              <a:t>3./ La </a:t>
            </a:r>
            <a:r>
              <a:rPr lang="fr-FR" altLang="fr-FR" b="0" dirty="0">
                <a:ea typeface="ＭＳ Ｐゴシック" pitchFamily="34" charset="-128"/>
                <a:cs typeface="ＭＳ Ｐゴシック" pitchFamily="34" charset="-128"/>
              </a:rPr>
              <a:t>p</a:t>
            </a:r>
            <a:r>
              <a:rPr lang="fr-FR" altLang="fr-FR" b="0" dirty="0" smtClean="0">
                <a:ea typeface="ＭＳ Ｐゴシック" pitchFamily="34" charset="-128"/>
                <a:cs typeface="ＭＳ Ｐゴシック" pitchFamily="34" charset="-128"/>
              </a:rPr>
              <a:t>olitique commerciale commune</a:t>
            </a:r>
            <a:endParaRPr lang="fr-FR" altLang="fr-FR" b="0" dirty="0" smtClean="0">
              <a:effectLst/>
              <a:ea typeface="ＭＳ Ｐゴシック" pitchFamily="34" charset="-128"/>
            </a:endParaRPr>
          </a:p>
        </p:txBody>
      </p:sp>
      <p:sp>
        <p:nvSpPr>
          <p:cNvPr id="4099" name="Espace réservé du contenu 2"/>
          <p:cNvSpPr>
            <a:spLocks noGrp="1"/>
          </p:cNvSpPr>
          <p:nvPr>
            <p:ph idx="1"/>
          </p:nvPr>
        </p:nvSpPr>
        <p:spPr>
          <a:xfrm>
            <a:off x="323528" y="1052736"/>
            <a:ext cx="8553480" cy="5143536"/>
          </a:xfrm>
        </p:spPr>
        <p:txBody>
          <a:bodyPr/>
          <a:lstStyle/>
          <a:p>
            <a:pPr marL="0" indent="0">
              <a:buNone/>
              <a:defRPr/>
            </a:pPr>
            <a:r>
              <a:rPr lang="fr-FR" altLang="fr-FR" sz="2200" b="0" dirty="0" smtClean="0">
                <a:ea typeface="ＭＳ Ｐゴシック" pitchFamily="34" charset="-128"/>
                <a:cs typeface="ＭＳ Ｐゴシック" pitchFamily="34" charset="-128"/>
              </a:rPr>
              <a:t>Instruments de la politique commerciale commune/PCC mobilisables en vue de réduire et d’éliminer les obstacles aux échanges et à l’investissement :</a:t>
            </a:r>
          </a:p>
          <a:p>
            <a:pPr marL="0" indent="0">
              <a:buNone/>
              <a:defRPr/>
            </a:pPr>
            <a:endParaRPr lang="fr-FR" altLang="fr-FR" sz="2200" b="0" dirty="0" smtClean="0">
              <a:ea typeface="ＭＳ Ｐゴシック" pitchFamily="34" charset="-128"/>
              <a:cs typeface="ＭＳ Ｐゴシック" pitchFamily="34" charset="-128"/>
            </a:endParaRPr>
          </a:p>
          <a:p>
            <a:pPr>
              <a:defRPr/>
            </a:pPr>
            <a:r>
              <a:rPr lang="fr-FR" altLang="fr-FR" sz="2200" b="0" dirty="0" smtClean="0">
                <a:ea typeface="ＭＳ Ｐゴシック" pitchFamily="34" charset="-128"/>
                <a:cs typeface="ＭＳ Ｐゴシック" pitchFamily="34" charset="-128"/>
              </a:rPr>
              <a:t>La négociation de nouveaux accords</a:t>
            </a:r>
          </a:p>
          <a:p>
            <a:pPr marL="0" indent="0">
              <a:buNone/>
              <a:defRPr/>
            </a:pPr>
            <a:endParaRPr lang="fr-FR" altLang="fr-FR" sz="2200" b="0" dirty="0" smtClean="0">
              <a:ea typeface="ＭＳ Ｐゴシック" pitchFamily="34" charset="-128"/>
              <a:cs typeface="ＭＳ Ｐゴシック" pitchFamily="34" charset="-128"/>
            </a:endParaRPr>
          </a:p>
          <a:p>
            <a:pPr>
              <a:defRPr/>
            </a:pPr>
            <a:r>
              <a:rPr lang="fr-FR" altLang="fr-FR" sz="2200" b="0" dirty="0" smtClean="0">
                <a:ea typeface="ＭＳ Ｐゴシック" pitchFamily="34" charset="-128"/>
                <a:cs typeface="ＭＳ Ｐゴシック" pitchFamily="34" charset="-128"/>
              </a:rPr>
              <a:t>La mise en œuvre des accords et règles existant</a:t>
            </a:r>
          </a:p>
          <a:p>
            <a:pPr lvl="1">
              <a:defRPr/>
            </a:pPr>
            <a:r>
              <a:rPr lang="fr-FR" altLang="fr-FR" b="0" dirty="0" smtClean="0">
                <a:ea typeface="ＭＳ Ｐゴシック" pitchFamily="34" charset="-128"/>
                <a:cs typeface="ＭＳ Ｐゴシック" pitchFamily="34" charset="-128"/>
              </a:rPr>
              <a:t>Par l’administration des accords multilatéraux</a:t>
            </a:r>
          </a:p>
          <a:p>
            <a:pPr lvl="1">
              <a:defRPr/>
            </a:pPr>
            <a:r>
              <a:rPr lang="fr-FR" altLang="fr-FR" b="0" dirty="0" smtClean="0">
                <a:ea typeface="ＭＳ Ｐゴシック" pitchFamily="34" charset="-128"/>
                <a:cs typeface="ＭＳ Ｐゴシック" pitchFamily="34" charset="-128"/>
              </a:rPr>
              <a:t>Par le dialogue technique et l’intervention politique</a:t>
            </a:r>
          </a:p>
          <a:p>
            <a:pPr lvl="1">
              <a:defRPr/>
            </a:pPr>
            <a:r>
              <a:rPr lang="fr-FR" altLang="fr-FR" b="0" dirty="0" smtClean="0">
                <a:ea typeface="ＭＳ Ｐゴシック" pitchFamily="34" charset="-128"/>
                <a:cs typeface="ＭＳ Ｐゴシック" pitchFamily="34" charset="-128"/>
              </a:rPr>
              <a:t>Par les instruments de défense commerciale</a:t>
            </a:r>
          </a:p>
          <a:p>
            <a:pPr lvl="1">
              <a:defRPr/>
            </a:pPr>
            <a:r>
              <a:rPr lang="fr-FR" altLang="fr-FR" b="0" dirty="0" smtClean="0">
                <a:ea typeface="ＭＳ Ｐゴシック" pitchFamily="34" charset="-128"/>
                <a:cs typeface="ＭＳ Ｐゴシック" pitchFamily="34" charset="-128"/>
              </a:rPr>
              <a:t>Par les instruments de règlement des différends</a:t>
            </a:r>
          </a:p>
          <a:p>
            <a:pPr lvl="1">
              <a:defRPr/>
            </a:pPr>
            <a:endParaRPr lang="fr-FR" altLang="fr-FR" b="0" dirty="0" smtClean="0">
              <a:ea typeface="ＭＳ Ｐゴシック" pitchFamily="34" charset="-128"/>
              <a:cs typeface="ＭＳ Ｐゴシック" pitchFamily="34" charset="-128"/>
            </a:endParaRPr>
          </a:p>
          <a:p>
            <a:pPr marL="0" indent="0">
              <a:buFont typeface="Wingdings 3" pitchFamily="18" charset="2"/>
              <a:buNone/>
              <a:defRPr/>
            </a:pPr>
            <a:endParaRPr altLang="fr-FR" sz="2200" dirty="0" smtClean="0">
              <a:ea typeface="ＭＳ Ｐゴシック" pitchFamily="34" charset="-128"/>
              <a:cs typeface="ＭＳ Ｐゴシック" pitchFamily="34" charset="-128"/>
            </a:endParaRPr>
          </a:p>
          <a:p>
            <a:pPr lvl="3">
              <a:defRPr/>
            </a:pPr>
            <a:endParaRPr altLang="fr-FR" sz="2200" dirty="0" smtClean="0">
              <a:solidFill>
                <a:srgbClr val="023787"/>
              </a:solidFill>
              <a:ea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sym typeface="Wingdings" pitchFamily="2" charset="2"/>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p:txBody>
      </p:sp>
      <p:sp>
        <p:nvSpPr>
          <p:cNvPr id="15364"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fld id="{6B88CE89-EFC7-4B14-8B31-36B150CDD1CA}" type="slidenum">
              <a:rPr lang="fr-FR" altLang="fr-FR" sz="1200" b="0">
                <a:solidFill>
                  <a:schemeClr val="bg1"/>
                </a:solidFill>
                <a:latin typeface="Calibri" pitchFamily="34" charset="0"/>
              </a:rPr>
              <a:pPr eaLnBrk="1" hangingPunct="1">
                <a:spcBef>
                  <a:spcPct val="0"/>
                </a:spcBef>
              </a:pPr>
              <a:t>7</a:t>
            </a:fld>
            <a:endParaRPr lang="fr-FR" altLang="fr-FR" sz="1200" b="0" dirty="0">
              <a:solidFill>
                <a:schemeClr val="bg1"/>
              </a:solidFill>
              <a:latin typeface="Calibri" pitchFamily="34" charset="0"/>
            </a:endParaRPr>
          </a:p>
        </p:txBody>
      </p:sp>
      <p:sp>
        <p:nvSpPr>
          <p:cNvPr id="15365" name="Espace réservé de la date 5"/>
          <p:cNvSpPr>
            <a:spLocks noGrp="1"/>
          </p:cNvSpPr>
          <p:nvPr>
            <p:ph type="dt" sz="quarter" idx="4294967295"/>
          </p:nvPr>
        </p:nvSpPr>
        <p:spPr bwMode="auto">
          <a:xfrm>
            <a:off x="6588125" y="6572250"/>
            <a:ext cx="1439863" cy="285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altLang="fr-FR" sz="1200" b="0" dirty="0">
                <a:solidFill>
                  <a:srgbClr val="1F5BA5"/>
                </a:solidFill>
                <a:latin typeface="Calibri" pitchFamily="34" charset="0"/>
              </a:rPr>
              <a:t>27 novembre </a:t>
            </a:r>
            <a:r>
              <a:rPr lang="fr-FR" altLang="fr-FR" sz="1200" b="0" dirty="0" smtClean="0">
                <a:solidFill>
                  <a:srgbClr val="1F5BA5"/>
                </a:solidFill>
                <a:latin typeface="Calibri" pitchFamily="34" charset="0"/>
              </a:rPr>
              <a:t>2014</a:t>
            </a:r>
            <a:endParaRPr lang="fr-FR" altLang="fr-FR" sz="1200" b="0" dirty="0">
              <a:solidFill>
                <a:srgbClr val="1F5BA5"/>
              </a:solidFill>
              <a:latin typeface="Calibri" pitchFamily="34" charset="0"/>
            </a:endParaRPr>
          </a:p>
        </p:txBody>
      </p:sp>
      <p:sp>
        <p:nvSpPr>
          <p:cNvPr id="7" name="Espace réservé du pied de page 3"/>
          <p:cNvSpPr>
            <a:spLocks noGrp="1"/>
          </p:cNvSpPr>
          <p:nvPr>
            <p:ph type="ftr" sz="quarter" idx="10"/>
          </p:nvPr>
        </p:nvSpPr>
        <p:spPr>
          <a:xfrm>
            <a:off x="500063" y="6572250"/>
            <a:ext cx="5800177" cy="28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sz="1200" b="0" dirty="0">
                <a:solidFill>
                  <a:srgbClr val="E4A300"/>
                </a:solidFill>
              </a:rPr>
              <a:t>Chambre de Commerce et d’Industrie de Région Auvergne</a:t>
            </a:r>
            <a:endParaRPr lang="fr-FR" altLang="fr-FR" sz="1200" b="0" dirty="0">
              <a:solidFill>
                <a:srgbClr val="E4A300"/>
              </a:solidFill>
              <a:latin typeface="Calibri" pitchFamily="34" charset="0"/>
            </a:endParaRPr>
          </a:p>
          <a:p>
            <a:pPr eaLnBrk="1" hangingPunct="1">
              <a:spcBef>
                <a:spcPct val="0"/>
              </a:spcBef>
            </a:pPr>
            <a:endParaRPr lang="fr-FR" altLang="fr-FR" sz="1200" b="0" dirty="0" smtClean="0">
              <a:solidFill>
                <a:srgbClr val="E4A300"/>
              </a:solidFill>
              <a:latin typeface="Calibri" pitchFamily="34" charset="0"/>
            </a:endParaRPr>
          </a:p>
        </p:txBody>
      </p:sp>
    </p:spTree>
    <p:extLst>
      <p:ext uri="{BB962C8B-B14F-4D97-AF65-F5344CB8AC3E}">
        <p14:creationId xmlns:p14="http://schemas.microsoft.com/office/powerpoint/2010/main" val="1975681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altLang="fr-FR" b="0" dirty="0" smtClean="0">
                <a:ea typeface="ＭＳ Ｐゴシック" pitchFamily="34" charset="-128"/>
              </a:rPr>
              <a:t>La négociation de nouveaux accords</a:t>
            </a:r>
            <a:endParaRPr lang="fr-FR" altLang="fr-FR" b="0" dirty="0" smtClean="0">
              <a:effectLst/>
              <a:ea typeface="ＭＳ Ｐゴシック" pitchFamily="34" charset="-128"/>
            </a:endParaRPr>
          </a:p>
        </p:txBody>
      </p:sp>
      <p:sp>
        <p:nvSpPr>
          <p:cNvPr id="4099" name="Espace réservé du contenu 2"/>
          <p:cNvSpPr>
            <a:spLocks noGrp="1"/>
          </p:cNvSpPr>
          <p:nvPr>
            <p:ph idx="1"/>
          </p:nvPr>
        </p:nvSpPr>
        <p:spPr>
          <a:xfrm>
            <a:off x="323528" y="1052736"/>
            <a:ext cx="8553480" cy="5143536"/>
          </a:xfrm>
        </p:spPr>
        <p:txBody>
          <a:bodyPr/>
          <a:lstStyle/>
          <a:p>
            <a:pPr marL="0" indent="0">
              <a:buNone/>
              <a:defRPr/>
            </a:pPr>
            <a:r>
              <a:rPr lang="fr-FR" altLang="fr-FR" sz="2200" b="0" dirty="0" smtClean="0">
                <a:ea typeface="ＭＳ Ｐゴシック" pitchFamily="34" charset="-128"/>
                <a:cs typeface="ＭＳ Ｐゴシック" pitchFamily="34" charset="-128"/>
              </a:rPr>
              <a:t>La négociation de nouveaux accords commerciaux internationaux ou d’accords spécifiques sur les investissements sur le plan :</a:t>
            </a:r>
          </a:p>
          <a:p>
            <a:pPr marL="0" indent="0">
              <a:buNone/>
              <a:defRPr/>
            </a:pPr>
            <a:endParaRPr lang="fr-FR" altLang="fr-FR" sz="2200" b="0" dirty="0" smtClean="0">
              <a:ea typeface="ＭＳ Ｐゴシック" pitchFamily="34" charset="-128"/>
              <a:cs typeface="ＭＳ Ｐゴシック" pitchFamily="34" charset="-128"/>
            </a:endParaRPr>
          </a:p>
          <a:p>
            <a:pPr>
              <a:defRPr/>
            </a:pPr>
            <a:r>
              <a:rPr lang="fr-FR" altLang="fr-FR" sz="2200" b="0" dirty="0" smtClean="0">
                <a:ea typeface="ＭＳ Ｐゴシック" pitchFamily="34" charset="-128"/>
                <a:cs typeface="ＭＳ Ｐゴシック" pitchFamily="34" charset="-128"/>
              </a:rPr>
              <a:t>multilatéral : </a:t>
            </a:r>
          </a:p>
          <a:p>
            <a:pPr lvl="1">
              <a:defRPr/>
            </a:pPr>
            <a:r>
              <a:rPr lang="fr-FR" altLang="fr-FR" dirty="0" smtClean="0">
                <a:ea typeface="ＭＳ Ｐゴシック" pitchFamily="34" charset="-128"/>
                <a:cs typeface="ＭＳ Ｐゴシック" pitchFamily="34" charset="-128"/>
              </a:rPr>
              <a:t>négociations </a:t>
            </a:r>
            <a:r>
              <a:rPr lang="fr-FR" altLang="fr-FR" dirty="0">
                <a:ea typeface="ＭＳ Ｐゴシック" pitchFamily="34" charset="-128"/>
                <a:cs typeface="ＭＳ Ｐゴシック" pitchFamily="34" charset="-128"/>
              </a:rPr>
              <a:t>d’accession </a:t>
            </a:r>
            <a:r>
              <a:rPr lang="fr-FR" altLang="fr-FR" b="0" dirty="0">
                <a:ea typeface="ＭＳ Ｐゴシック" pitchFamily="34" charset="-128"/>
                <a:cs typeface="ＭＳ Ｐゴシック" pitchFamily="34" charset="-128"/>
              </a:rPr>
              <a:t>à </a:t>
            </a:r>
            <a:r>
              <a:rPr lang="fr-FR" altLang="fr-FR" b="0" dirty="0" smtClean="0">
                <a:ea typeface="ＭＳ Ｐゴシック" pitchFamily="34" charset="-128"/>
                <a:cs typeface="ＭＳ Ｐゴシック" pitchFamily="34" charset="-128"/>
              </a:rPr>
              <a:t>l’OMC en cours (Algérie, Kazakhstan, Azerbaïdjan, …). Couvrent la totalité des politiques, lois et règlementations encadrant l’activité économique et commerciale</a:t>
            </a:r>
          </a:p>
          <a:p>
            <a:pPr lvl="1">
              <a:defRPr/>
            </a:pPr>
            <a:r>
              <a:rPr lang="fr-FR" altLang="fr-FR" dirty="0" smtClean="0">
                <a:ea typeface="ＭＳ Ｐゴシック" pitchFamily="34" charset="-128"/>
                <a:cs typeface="ＭＳ Ｐゴシック" pitchFamily="34" charset="-128"/>
              </a:rPr>
              <a:t>facilitation </a:t>
            </a:r>
            <a:r>
              <a:rPr lang="fr-FR" altLang="fr-FR" dirty="0">
                <a:ea typeface="ＭＳ Ｐゴシック" pitchFamily="34" charset="-128"/>
                <a:cs typeface="ＭＳ Ｐゴシック" pitchFamily="34" charset="-128"/>
              </a:rPr>
              <a:t>des </a:t>
            </a:r>
            <a:r>
              <a:rPr lang="fr-FR" altLang="fr-FR" dirty="0" smtClean="0">
                <a:ea typeface="ＭＳ Ｐゴシック" pitchFamily="34" charset="-128"/>
                <a:cs typeface="ＭＳ Ｐゴシック" pitchFamily="34" charset="-128"/>
              </a:rPr>
              <a:t>échanges</a:t>
            </a:r>
            <a:r>
              <a:rPr lang="fr-FR" altLang="fr-FR" b="0" dirty="0" smtClean="0">
                <a:ea typeface="ＭＳ Ｐゴシック" pitchFamily="34" charset="-128"/>
                <a:cs typeface="ＭＳ Ｐゴシック" pitchFamily="34" charset="-128"/>
              </a:rPr>
              <a:t>. </a:t>
            </a:r>
            <a:r>
              <a:rPr lang="fr-FR" altLang="fr-FR" b="0" dirty="0">
                <a:ea typeface="ＭＳ Ｐゴシック" pitchFamily="34" charset="-128"/>
                <a:cs typeface="ＭＳ Ｐゴシック" pitchFamily="34" charset="-128"/>
              </a:rPr>
              <a:t>V</a:t>
            </a:r>
            <a:r>
              <a:rPr lang="fr-FR" b="0" dirty="0">
                <a:ea typeface="ＭＳ Ｐゴシック" pitchFamily="34" charset="-128"/>
                <a:cs typeface="ＭＳ Ｐゴシック" pitchFamily="34" charset="-128"/>
              </a:rPr>
              <a:t>ise à accélérer le mouvement, la mainlevée et le dédouanement des marchandises, y compris des marchandises en </a:t>
            </a:r>
            <a:r>
              <a:rPr lang="fr-FR" b="0" dirty="0" smtClean="0">
                <a:ea typeface="ＭＳ Ｐゴシック" pitchFamily="34" charset="-128"/>
                <a:cs typeface="ＭＳ Ｐゴシック" pitchFamily="34" charset="-128"/>
              </a:rPr>
              <a:t>transit</a:t>
            </a:r>
          </a:p>
          <a:p>
            <a:pPr marL="324000" lvl="1" indent="0">
              <a:buNone/>
              <a:defRPr/>
            </a:pPr>
            <a:endParaRPr lang="fr-FR" altLang="fr-FR" b="0" dirty="0">
              <a:ea typeface="ＭＳ Ｐゴシック" pitchFamily="34" charset="-128"/>
              <a:cs typeface="ＭＳ Ｐゴシック" pitchFamily="34" charset="-128"/>
            </a:endParaRPr>
          </a:p>
          <a:p>
            <a:pPr>
              <a:defRPr/>
            </a:pPr>
            <a:r>
              <a:rPr lang="fr-FR" altLang="fr-FR" sz="2200" b="0" dirty="0" smtClean="0">
                <a:ea typeface="ＭＳ Ｐゴシック" pitchFamily="34" charset="-128"/>
                <a:cs typeface="ＭＳ Ｐゴシック" pitchFamily="34" charset="-128"/>
              </a:rPr>
              <a:t>plurilatéral :</a:t>
            </a:r>
          </a:p>
          <a:p>
            <a:pPr lvl="1">
              <a:defRPr/>
            </a:pPr>
            <a:r>
              <a:rPr lang="fr-FR" altLang="fr-FR" dirty="0" err="1" smtClean="0">
                <a:ea typeface="ＭＳ Ｐゴシック" pitchFamily="34" charset="-128"/>
                <a:cs typeface="ＭＳ Ｐゴシック" pitchFamily="34" charset="-128"/>
              </a:rPr>
              <a:t>TiSA</a:t>
            </a:r>
            <a:r>
              <a:rPr lang="fr-FR" altLang="fr-FR" b="0" dirty="0" smtClean="0">
                <a:ea typeface="ＭＳ Ｐゴシック" pitchFamily="34" charset="-128"/>
                <a:cs typeface="ＭＳ Ｐゴシック" pitchFamily="34" charset="-128"/>
              </a:rPr>
              <a:t> (accord sur le commerce des services). Négociation en cours qui concerne l’accès aux marchés et l’établissement de disciplines relatives au commerce des services entre 23 parties (pays développés et émergents de taille moyenne)</a:t>
            </a:r>
          </a:p>
          <a:p>
            <a:pPr marL="324000" lvl="1" indent="0">
              <a:buNone/>
              <a:defRPr/>
            </a:pPr>
            <a:endParaRPr lang="fr-FR" altLang="fr-FR" b="0" dirty="0">
              <a:ea typeface="ＭＳ Ｐゴシック" pitchFamily="34" charset="-128"/>
              <a:cs typeface="ＭＳ Ｐゴシック" pitchFamily="34" charset="-128"/>
            </a:endParaRPr>
          </a:p>
          <a:p>
            <a:pPr marL="324000" lvl="1" indent="0">
              <a:buNone/>
              <a:defRPr/>
            </a:pPr>
            <a:endParaRPr lang="fr-FR" altLang="fr-FR" dirty="0" smtClean="0">
              <a:solidFill>
                <a:srgbClr val="023787"/>
              </a:solidFill>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sym typeface="Wingdings" pitchFamily="2" charset="2"/>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p:txBody>
      </p:sp>
      <p:sp>
        <p:nvSpPr>
          <p:cNvPr id="15364"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fld id="{6B88CE89-EFC7-4B14-8B31-36B150CDD1CA}" type="slidenum">
              <a:rPr lang="fr-FR" altLang="fr-FR" sz="1200" b="0">
                <a:solidFill>
                  <a:schemeClr val="bg1"/>
                </a:solidFill>
                <a:latin typeface="Calibri" pitchFamily="34" charset="0"/>
              </a:rPr>
              <a:pPr eaLnBrk="1" hangingPunct="1">
                <a:spcBef>
                  <a:spcPct val="0"/>
                </a:spcBef>
              </a:pPr>
              <a:t>8</a:t>
            </a:fld>
            <a:endParaRPr lang="fr-FR" altLang="fr-FR" sz="1200" b="0">
              <a:solidFill>
                <a:schemeClr val="bg1"/>
              </a:solidFill>
              <a:latin typeface="Calibri" pitchFamily="34" charset="0"/>
            </a:endParaRPr>
          </a:p>
        </p:txBody>
      </p:sp>
      <p:sp>
        <p:nvSpPr>
          <p:cNvPr id="15365" name="Espace réservé de la date 5"/>
          <p:cNvSpPr>
            <a:spLocks noGrp="1"/>
          </p:cNvSpPr>
          <p:nvPr>
            <p:ph type="dt" sz="quarter" idx="4294967295"/>
          </p:nvPr>
        </p:nvSpPr>
        <p:spPr bwMode="auto">
          <a:xfrm>
            <a:off x="6588125" y="6572250"/>
            <a:ext cx="1439863" cy="285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altLang="fr-FR" sz="1200" b="0" dirty="0">
                <a:solidFill>
                  <a:srgbClr val="1F5BA5"/>
                </a:solidFill>
                <a:latin typeface="Calibri" pitchFamily="34" charset="0"/>
              </a:rPr>
              <a:t>27 novembre </a:t>
            </a:r>
            <a:r>
              <a:rPr lang="fr-FR" altLang="fr-FR" sz="1200" b="0" dirty="0" smtClean="0">
                <a:solidFill>
                  <a:srgbClr val="1F5BA5"/>
                </a:solidFill>
                <a:latin typeface="Calibri" pitchFamily="34" charset="0"/>
              </a:rPr>
              <a:t>2014</a:t>
            </a:r>
            <a:endParaRPr lang="fr-FR" altLang="fr-FR" sz="1200" b="0" dirty="0">
              <a:solidFill>
                <a:srgbClr val="1F5BA5"/>
              </a:solidFill>
              <a:latin typeface="Calibri" pitchFamily="34" charset="0"/>
            </a:endParaRPr>
          </a:p>
        </p:txBody>
      </p:sp>
      <p:sp>
        <p:nvSpPr>
          <p:cNvPr id="7" name="Espace réservé du pied de page 3"/>
          <p:cNvSpPr>
            <a:spLocks noGrp="1"/>
          </p:cNvSpPr>
          <p:nvPr>
            <p:ph type="ftr" sz="quarter" idx="10"/>
          </p:nvPr>
        </p:nvSpPr>
        <p:spPr>
          <a:xfrm>
            <a:off x="500063" y="6572250"/>
            <a:ext cx="5800177" cy="28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sz="1200" b="0" dirty="0">
                <a:solidFill>
                  <a:srgbClr val="E4A300"/>
                </a:solidFill>
              </a:rPr>
              <a:t>Chambre de Commerce et d’Industrie de Région Auvergne</a:t>
            </a:r>
            <a:endParaRPr lang="fr-FR" altLang="fr-FR" sz="1200" b="0" dirty="0">
              <a:solidFill>
                <a:srgbClr val="E4A300"/>
              </a:solidFill>
              <a:latin typeface="Calibri" pitchFamily="34" charset="0"/>
            </a:endParaRPr>
          </a:p>
          <a:p>
            <a:pPr eaLnBrk="1" hangingPunct="1">
              <a:spcBef>
                <a:spcPct val="0"/>
              </a:spcBef>
            </a:pPr>
            <a:r>
              <a:rPr lang="fr-FR" altLang="fr-FR" sz="1200" b="0" dirty="0" smtClean="0">
                <a:solidFill>
                  <a:srgbClr val="E4A300"/>
                </a:solidFill>
                <a:latin typeface="Calibri" pitchFamily="34" charset="0"/>
              </a:rPr>
              <a:t>	</a:t>
            </a:r>
          </a:p>
        </p:txBody>
      </p:sp>
    </p:spTree>
    <p:extLst>
      <p:ext uri="{BB962C8B-B14F-4D97-AF65-F5344CB8AC3E}">
        <p14:creationId xmlns:p14="http://schemas.microsoft.com/office/powerpoint/2010/main" val="3168611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altLang="fr-FR" b="0" dirty="0" smtClean="0">
                <a:ea typeface="ＭＳ Ｐゴシック" pitchFamily="34" charset="-128"/>
              </a:rPr>
              <a:t>La négociation de nouveaux accords (2)</a:t>
            </a:r>
            <a:endParaRPr lang="fr-FR" altLang="fr-FR" b="0" dirty="0" smtClean="0">
              <a:effectLst/>
              <a:ea typeface="ＭＳ Ｐゴシック" pitchFamily="34" charset="-128"/>
            </a:endParaRPr>
          </a:p>
        </p:txBody>
      </p:sp>
      <p:sp>
        <p:nvSpPr>
          <p:cNvPr id="4099" name="Espace réservé du contenu 2"/>
          <p:cNvSpPr>
            <a:spLocks noGrp="1"/>
          </p:cNvSpPr>
          <p:nvPr>
            <p:ph idx="1"/>
          </p:nvPr>
        </p:nvSpPr>
        <p:spPr>
          <a:xfrm>
            <a:off x="323528" y="1052736"/>
            <a:ext cx="8553480" cy="5143536"/>
          </a:xfrm>
        </p:spPr>
        <p:txBody>
          <a:bodyPr/>
          <a:lstStyle/>
          <a:p>
            <a:pPr>
              <a:defRPr/>
            </a:pPr>
            <a:r>
              <a:rPr lang="fr-FR" altLang="fr-FR" sz="2200" b="0" dirty="0" smtClean="0">
                <a:ea typeface="ＭＳ Ｐゴシック" pitchFamily="34" charset="-128"/>
                <a:cs typeface="ＭＳ Ｐゴシック" pitchFamily="34" charset="-128"/>
              </a:rPr>
              <a:t>ou </a:t>
            </a:r>
            <a:r>
              <a:rPr lang="fr-FR" altLang="fr-FR" sz="2200" b="0" dirty="0">
                <a:ea typeface="ＭＳ Ｐゴシック" pitchFamily="34" charset="-128"/>
                <a:cs typeface="ＭＳ Ｐゴシック" pitchFamily="34" charset="-128"/>
              </a:rPr>
              <a:t>bilatéral </a:t>
            </a:r>
            <a:r>
              <a:rPr lang="fr-FR" altLang="fr-FR" sz="2200" b="0" dirty="0" smtClean="0">
                <a:ea typeface="ＭＳ Ｐゴシック" pitchFamily="34" charset="-128"/>
                <a:cs typeface="ＭＳ Ｐゴシック" pitchFamily="34" charset="-128"/>
              </a:rPr>
              <a:t>(accords de libre-échange, accords d’association, accords de partenariat économique, accords de partenariat et de coopération, accords cadres,…)</a:t>
            </a:r>
          </a:p>
          <a:p>
            <a:pPr lvl="1">
              <a:defRPr/>
            </a:pPr>
            <a:endParaRPr lang="fr-FR" altLang="fr-FR" b="0" dirty="0" smtClean="0">
              <a:ea typeface="ＭＳ Ｐゴシック" pitchFamily="34" charset="-128"/>
              <a:cs typeface="ＭＳ Ｐゴシック" pitchFamily="34" charset="-128"/>
            </a:endParaRPr>
          </a:p>
          <a:p>
            <a:pPr lvl="1">
              <a:defRPr/>
            </a:pPr>
            <a:r>
              <a:rPr lang="fr-FR" altLang="fr-FR" b="0" dirty="0" smtClean="0">
                <a:ea typeface="ＭＳ Ｐゴシック" pitchFamily="34" charset="-128"/>
                <a:cs typeface="ＭＳ Ｐゴシック" pitchFamily="34" charset="-128"/>
              </a:rPr>
              <a:t>Négociations en cours avec : Etats-Unis, Canada, Mercosur, Japon, Chine(investissements), Inde, Vietnam, Malaisie, Thaïlande, Birmanie (investissements), Maroc, Australie (accord non préférentiel), Nouvelle-Zélande (accord non préférentiel)</a:t>
            </a:r>
            <a:endParaRPr lang="fr-FR" altLang="fr-FR" b="0" dirty="0">
              <a:ea typeface="ＭＳ Ｐゴシック" pitchFamily="34" charset="-128"/>
              <a:cs typeface="ＭＳ Ｐゴシック" pitchFamily="34" charset="-128"/>
            </a:endParaRPr>
          </a:p>
          <a:p>
            <a:pPr marL="324000" lvl="1" indent="0">
              <a:defRPr/>
            </a:pPr>
            <a:endParaRPr lang="fr-FR" altLang="fr-FR" b="0" dirty="0">
              <a:ea typeface="ＭＳ Ｐゴシック" pitchFamily="34" charset="-128"/>
              <a:cs typeface="ＭＳ Ｐゴシック" pitchFamily="34" charset="-128"/>
            </a:endParaRPr>
          </a:p>
          <a:p>
            <a:pPr marL="324000" lvl="1" indent="0">
              <a:buNone/>
              <a:defRPr/>
            </a:pPr>
            <a:endParaRPr lang="fr-FR" altLang="fr-FR" dirty="0" smtClean="0">
              <a:solidFill>
                <a:srgbClr val="023787"/>
              </a:solidFill>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sym typeface="Wingdings" pitchFamily="2" charset="2"/>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a:p>
            <a:pPr marL="0" indent="0">
              <a:defRPr/>
            </a:pPr>
            <a:endParaRPr altLang="fr-FR" dirty="0" smtClean="0">
              <a:ea typeface="ＭＳ Ｐゴシック" pitchFamily="34" charset="-128"/>
              <a:cs typeface="ＭＳ Ｐゴシック" pitchFamily="34" charset="-128"/>
            </a:endParaRPr>
          </a:p>
        </p:txBody>
      </p:sp>
      <p:sp>
        <p:nvSpPr>
          <p:cNvPr id="15364" name="Espace réservé du numéro de diapositive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fld id="{6B88CE89-EFC7-4B14-8B31-36B150CDD1CA}" type="slidenum">
              <a:rPr lang="fr-FR" altLang="fr-FR" sz="1200" b="0">
                <a:solidFill>
                  <a:schemeClr val="bg1"/>
                </a:solidFill>
                <a:latin typeface="Calibri" pitchFamily="34" charset="0"/>
              </a:rPr>
              <a:pPr eaLnBrk="1" hangingPunct="1">
                <a:spcBef>
                  <a:spcPct val="0"/>
                </a:spcBef>
              </a:pPr>
              <a:t>9</a:t>
            </a:fld>
            <a:endParaRPr lang="fr-FR" altLang="fr-FR" sz="1200" b="0">
              <a:solidFill>
                <a:schemeClr val="bg1"/>
              </a:solidFill>
              <a:latin typeface="Calibri" pitchFamily="34" charset="0"/>
            </a:endParaRPr>
          </a:p>
        </p:txBody>
      </p:sp>
      <p:sp>
        <p:nvSpPr>
          <p:cNvPr id="15365" name="Espace réservé de la date 5"/>
          <p:cNvSpPr>
            <a:spLocks noGrp="1"/>
          </p:cNvSpPr>
          <p:nvPr>
            <p:ph type="dt" sz="quarter" idx="4294967295"/>
          </p:nvPr>
        </p:nvSpPr>
        <p:spPr bwMode="auto">
          <a:xfrm>
            <a:off x="6588125" y="6572250"/>
            <a:ext cx="1439863" cy="285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altLang="fr-FR" sz="1200" b="0" dirty="0">
                <a:solidFill>
                  <a:srgbClr val="1F5BA5"/>
                </a:solidFill>
                <a:latin typeface="Calibri" pitchFamily="34" charset="0"/>
              </a:rPr>
              <a:t>27 novembre </a:t>
            </a:r>
            <a:r>
              <a:rPr lang="fr-FR" altLang="fr-FR" sz="1200" b="0" dirty="0" smtClean="0">
                <a:solidFill>
                  <a:srgbClr val="1F5BA5"/>
                </a:solidFill>
                <a:latin typeface="Calibri" pitchFamily="34" charset="0"/>
              </a:rPr>
              <a:t>2014</a:t>
            </a:r>
            <a:endParaRPr lang="fr-FR" altLang="fr-FR" sz="1200" b="0" dirty="0">
              <a:solidFill>
                <a:srgbClr val="1F5BA5"/>
              </a:solidFill>
              <a:latin typeface="Calibri" pitchFamily="34" charset="0"/>
            </a:endParaRPr>
          </a:p>
        </p:txBody>
      </p:sp>
      <p:sp>
        <p:nvSpPr>
          <p:cNvPr id="7" name="Espace réservé du pied de page 3"/>
          <p:cNvSpPr>
            <a:spLocks noGrp="1"/>
          </p:cNvSpPr>
          <p:nvPr>
            <p:ph type="ftr" sz="quarter" idx="10"/>
          </p:nvPr>
        </p:nvSpPr>
        <p:spPr>
          <a:xfrm>
            <a:off x="500063" y="6572250"/>
            <a:ext cx="5800177" cy="28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000" b="1">
                <a:solidFill>
                  <a:srgbClr val="023787"/>
                </a:solidFill>
                <a:latin typeface="Arial" pitchFamily="34" charset="0"/>
                <a:ea typeface="ＭＳ Ｐゴシック" pitchFamily="34" charset="-128"/>
                <a:cs typeface="ＭＳ Ｐゴシック" pitchFamily="34" charset="-128"/>
              </a:defRPr>
            </a:lvl1pPr>
            <a:lvl2pPr marL="742950" indent="-285750" eaLnBrk="0" hangingPunct="0">
              <a:spcBef>
                <a:spcPct val="20000"/>
              </a:spcBef>
              <a:buClr>
                <a:srgbClr val="021F77"/>
              </a:buClr>
              <a:buFont typeface="Wingdings" pitchFamily="2" charset="2"/>
              <a:buChar char=""/>
              <a:defRPr b="1" i="1">
                <a:solidFill>
                  <a:srgbClr val="E4A300"/>
                </a:solidFill>
                <a:latin typeface="Arial" pitchFamily="34" charset="0"/>
                <a:ea typeface="ＭＳ Ｐゴシック" pitchFamily="34" charset="-128"/>
              </a:defRPr>
            </a:lvl2pPr>
            <a:lvl3pPr marL="1143000" indent="-228600" eaLnBrk="0" hangingPunct="0">
              <a:spcBef>
                <a:spcPct val="20000"/>
              </a:spcBef>
              <a:defRPr sz="1600" b="1">
                <a:solidFill>
                  <a:schemeClr val="tx1"/>
                </a:solidFill>
                <a:latin typeface="Times New Roman" pitchFamily="18" charset="0"/>
                <a:ea typeface="ＭＳ Ｐゴシック" pitchFamily="34" charset="-128"/>
              </a:defRPr>
            </a:lvl3pPr>
            <a:lvl4pPr marL="1600200" indent="-228600" eaLnBrk="0" hangingPunct="0">
              <a:spcBef>
                <a:spcPct val="20000"/>
              </a:spcBef>
              <a:buClr>
                <a:srgbClr val="FF0000"/>
              </a:buClr>
              <a:defRPr sz="1400">
                <a:solidFill>
                  <a:srgbClr val="021F77"/>
                </a:solidFill>
                <a:latin typeface="Arial" pitchFamily="34" charset="0"/>
                <a:ea typeface="ＭＳ Ｐゴシック" pitchFamily="34" charset="-128"/>
              </a:defRPr>
            </a:lvl4pPr>
            <a:lvl5pPr marL="2057400" indent="-228600" eaLnBrk="0" hangingPunct="0">
              <a:spcBef>
                <a:spcPct val="20000"/>
              </a:spcBef>
              <a:defRPr sz="1400" b="1" i="1">
                <a:solidFill>
                  <a:srgbClr val="792E81"/>
                </a:solidFill>
                <a:latin typeface="Times New Roman" pitchFamily="18" charset="0"/>
                <a:ea typeface="ＭＳ Ｐゴシック" pitchFamily="34" charset="-128"/>
                <a:cs typeface="Times New Roman" pitchFamily="18" charset="0"/>
              </a:defRPr>
            </a:lvl5pPr>
            <a:lvl6pPr marL="25146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6pPr>
            <a:lvl7pPr marL="29718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7pPr>
            <a:lvl8pPr marL="34290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8pPr>
            <a:lvl9pPr marL="3886200" indent="-228600" eaLnBrk="0" fontAlgn="base" hangingPunct="0">
              <a:spcBef>
                <a:spcPct val="20000"/>
              </a:spcBef>
              <a:spcAft>
                <a:spcPct val="0"/>
              </a:spcAft>
              <a:defRPr sz="1400" b="1" i="1">
                <a:solidFill>
                  <a:srgbClr val="792E81"/>
                </a:solidFill>
                <a:latin typeface="Times New Roman" pitchFamily="18" charset="0"/>
                <a:ea typeface="ＭＳ Ｐゴシック" pitchFamily="34" charset="-128"/>
                <a:cs typeface="Times New Roman" pitchFamily="18" charset="0"/>
              </a:defRPr>
            </a:lvl9pPr>
          </a:lstStyle>
          <a:p>
            <a:pPr eaLnBrk="1" hangingPunct="1">
              <a:spcBef>
                <a:spcPct val="0"/>
              </a:spcBef>
            </a:pPr>
            <a:r>
              <a:rPr lang="fr-FR" sz="1200" b="0" dirty="0">
                <a:solidFill>
                  <a:srgbClr val="E4A300"/>
                </a:solidFill>
              </a:rPr>
              <a:t>Chambre de Commerce et d’Industrie de Région Auvergne</a:t>
            </a:r>
            <a:endParaRPr lang="fr-FR" altLang="fr-FR" sz="1200" b="0" dirty="0">
              <a:solidFill>
                <a:srgbClr val="E4A300"/>
              </a:solidFill>
              <a:latin typeface="Calibri" pitchFamily="34" charset="0"/>
            </a:endParaRPr>
          </a:p>
          <a:p>
            <a:pPr eaLnBrk="1" hangingPunct="1">
              <a:spcBef>
                <a:spcPct val="0"/>
              </a:spcBef>
            </a:pPr>
            <a:endParaRPr lang="fr-FR" altLang="fr-FR" sz="1200" b="0" dirty="0" smtClean="0">
              <a:solidFill>
                <a:srgbClr val="E4A300"/>
              </a:solidFill>
              <a:latin typeface="Calibri" pitchFamily="34" charset="0"/>
            </a:endParaRPr>
          </a:p>
        </p:txBody>
      </p:sp>
    </p:spTree>
    <p:extLst>
      <p:ext uri="{BB962C8B-B14F-4D97-AF65-F5344CB8AC3E}">
        <p14:creationId xmlns:p14="http://schemas.microsoft.com/office/powerpoint/2010/main" val="127970943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de présentation DGTRESOR">
  <a:themeElements>
    <a:clrScheme name="dgtpe_bas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gtpe_ba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000" b="1" i="0" u="none" strike="noStrike" cap="none" normalizeH="0" baseline="0" smtClean="0">
            <a:ln>
              <a:noFill/>
            </a:ln>
            <a:solidFill>
              <a:srgbClr val="FF000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000" b="1" i="0" u="none" strike="noStrike" cap="none" normalizeH="0" baseline="0" smtClean="0">
            <a:ln>
              <a:noFill/>
            </a:ln>
            <a:solidFill>
              <a:srgbClr val="FF0000"/>
            </a:solidFill>
            <a:effectLst/>
            <a:latin typeface="Arial" charset="0"/>
          </a:defRPr>
        </a:defPPr>
      </a:lstStyle>
    </a:lnDef>
  </a:objectDefaults>
  <a:extraClrSchemeLst>
    <a:extraClrScheme>
      <a:clrScheme name="dgtpe_bas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gtpe_bas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gtpe_bas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gtpe_bas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gtpe_bas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gtpe_bas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gtpe_bas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ModÃ¨le de prÃ©sentation DGTRESOR</Template>
  <TotalTime>1446</TotalTime>
  <Words>1217</Words>
  <Application>Microsoft Office PowerPoint</Application>
  <PresentationFormat>Affichage à l'écran (4:3)</PresentationFormat>
  <Paragraphs>280</Paragraphs>
  <Slides>14</Slides>
  <Notes>12</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Modèle de présentation DGTRESOR</vt:lpstr>
      <vt:lpstr>Réduire et éliminer les obstacles au commerce et à l’investissement</vt:lpstr>
      <vt:lpstr>Sommaire</vt:lpstr>
      <vt:lpstr>1./ Eliminer les obstacles au sein de l’Union européenne</vt:lpstr>
      <vt:lpstr>1./ Eliminer les obstacles au sein de l’Union européenne (2)</vt:lpstr>
      <vt:lpstr>1./ Eliminer les obstacles au sein de l’Union européenne (3)</vt:lpstr>
      <vt:lpstr>2./ Réduire/éliminer les obstacles à l’extérieur de l’UE </vt:lpstr>
      <vt:lpstr>3./ La politique commerciale commune</vt:lpstr>
      <vt:lpstr>La négociation de nouveaux accords</vt:lpstr>
      <vt:lpstr>La négociation de nouveaux accords (2)</vt:lpstr>
      <vt:lpstr>La mise en œuvre des accords et règles existant</vt:lpstr>
      <vt:lpstr>La mise en œuvre des accords et règles existant (2)</vt:lpstr>
      <vt:lpstr>La mise en œuvre des accords et règles existant (3)</vt:lpstr>
      <vt:lpstr>Contacts utiles</vt:lpstr>
      <vt:lpstr>Présentation PowerPoint</vt:lpstr>
    </vt:vector>
  </TitlesOfParts>
  <Manager>Pôle Comminication - PISI</Manager>
  <Company>DG Trésor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MURE Isabelle</dc:creator>
  <cp:lastModifiedBy>MIGNON Jean-Marc (DR-AUVER)</cp:lastModifiedBy>
  <cp:revision>94</cp:revision>
  <cp:lastPrinted>2014-11-25T16:09:23Z</cp:lastPrinted>
  <dcterms:created xsi:type="dcterms:W3CDTF">2014-08-27T08:45:40Z</dcterms:created>
  <dcterms:modified xsi:type="dcterms:W3CDTF">2014-11-27T15:37:31Z</dcterms:modified>
</cp:coreProperties>
</file>